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0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2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3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4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5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6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7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8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9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0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1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2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3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4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5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26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27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28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29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30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31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32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33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34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35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36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37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38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39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40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41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42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notesSlides/notesSlide43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notesSlides/notesSlide44.xml" ContentType="application/vnd.openxmlformats-officedocument.presentationml.notesSlide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notesSlides/notesSlide45.xml" ContentType="application/vnd.openxmlformats-officedocument.presentationml.notesSlide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69" r:id="rId4"/>
    <p:sldId id="268" r:id="rId5"/>
    <p:sldId id="270" r:id="rId6"/>
    <p:sldId id="271" r:id="rId7"/>
    <p:sldId id="272" r:id="rId8"/>
    <p:sldId id="274" r:id="rId9"/>
    <p:sldId id="276" r:id="rId10"/>
    <p:sldId id="280" r:id="rId11"/>
    <p:sldId id="281" r:id="rId12"/>
    <p:sldId id="282" r:id="rId13"/>
    <p:sldId id="286" r:id="rId14"/>
    <p:sldId id="285" r:id="rId15"/>
    <p:sldId id="297" r:id="rId16"/>
    <p:sldId id="277" r:id="rId17"/>
    <p:sldId id="283" r:id="rId18"/>
    <p:sldId id="284" r:id="rId19"/>
    <p:sldId id="287" r:id="rId20"/>
    <p:sldId id="288" r:id="rId21"/>
    <p:sldId id="289" r:id="rId22"/>
    <p:sldId id="290" r:id="rId23"/>
    <p:sldId id="291" r:id="rId24"/>
    <p:sldId id="298" r:id="rId25"/>
    <p:sldId id="299" r:id="rId26"/>
    <p:sldId id="292" r:id="rId27"/>
    <p:sldId id="300" r:id="rId28"/>
    <p:sldId id="301" r:id="rId29"/>
    <p:sldId id="302" r:id="rId30"/>
    <p:sldId id="304" r:id="rId31"/>
    <p:sldId id="303" r:id="rId32"/>
    <p:sldId id="305" r:id="rId33"/>
    <p:sldId id="306" r:id="rId34"/>
    <p:sldId id="294" r:id="rId35"/>
    <p:sldId id="308" r:id="rId36"/>
    <p:sldId id="307" r:id="rId37"/>
    <p:sldId id="295" r:id="rId38"/>
    <p:sldId id="309" r:id="rId39"/>
    <p:sldId id="310" r:id="rId40"/>
    <p:sldId id="311" r:id="rId41"/>
    <p:sldId id="312" r:id="rId42"/>
    <p:sldId id="313" r:id="rId43"/>
    <p:sldId id="314" r:id="rId44"/>
    <p:sldId id="315" r:id="rId45"/>
    <p:sldId id="316" r:id="rId46"/>
    <p:sldId id="258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4648"/>
    <p:restoredTop sz="97030"/>
  </p:normalViewPr>
  <p:slideViewPr>
    <p:cSldViewPr snapToGrid="0">
      <p:cViewPr>
        <p:scale>
          <a:sx n="90" d="100"/>
          <a:sy n="90" d="100"/>
        </p:scale>
        <p:origin x="2264" y="1512"/>
      </p:cViewPr>
      <p:guideLst/>
    </p:cSldViewPr>
  </p:slideViewPr>
  <p:outlineViewPr>
    <p:cViewPr>
      <p:scale>
        <a:sx n="33" d="100"/>
        <a:sy n="33" d="100"/>
      </p:scale>
      <p:origin x="0" y="-73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B58063-8E72-444A-87D9-4911B549A323}" type="doc">
      <dgm:prSet loTypeId="urn:microsoft.com/office/officeart/2005/8/layout/process4" loCatId="" qsTypeId="urn:microsoft.com/office/officeart/2005/8/quickstyle/simple1" qsCatId="simple" csTypeId="urn:microsoft.com/office/officeart/2005/8/colors/colorful2" csCatId="colorful" phldr="1"/>
      <dgm:spPr/>
    </dgm:pt>
    <dgm:pt modelId="{D662A0EF-FD18-A64C-9022-211E2F80960B}">
      <dgm:prSet phldrT="[Text]"/>
      <dgm:spPr/>
      <dgm:t>
        <a:bodyPr/>
        <a:lstStyle/>
        <a:p>
          <a:pPr rtl="0"/>
          <a:r>
            <a:rPr lang="en-US" dirty="0"/>
            <a:t>Problem Identification</a:t>
          </a:r>
        </a:p>
      </dgm:t>
    </dgm:pt>
    <dgm:pt modelId="{94A3E357-5E7D-F849-9298-356BE16AF5FB}" type="parTrans" cxnId="{938B4A1D-3458-3643-8762-510A5BC4062F}">
      <dgm:prSet/>
      <dgm:spPr/>
      <dgm:t>
        <a:bodyPr/>
        <a:lstStyle/>
        <a:p>
          <a:endParaRPr lang="en-US"/>
        </a:p>
      </dgm:t>
    </dgm:pt>
    <dgm:pt modelId="{486C515B-1166-8249-8962-FB5427528E85}" type="sibTrans" cxnId="{938B4A1D-3458-3643-8762-510A5BC4062F}">
      <dgm:prSet/>
      <dgm:spPr/>
      <dgm:t>
        <a:bodyPr/>
        <a:lstStyle/>
        <a:p>
          <a:endParaRPr lang="en-US"/>
        </a:p>
      </dgm:t>
    </dgm:pt>
    <dgm:pt modelId="{85375863-5011-9B4D-95BF-F810470369CB}">
      <dgm:prSet phldrT="[Text]"/>
      <dgm:spPr/>
      <dgm:t>
        <a:bodyPr/>
        <a:lstStyle/>
        <a:p>
          <a:pPr rtl="0"/>
          <a:r>
            <a:rPr lang="en-US" dirty="0"/>
            <a:t>Data Wrangling</a:t>
          </a:r>
        </a:p>
      </dgm:t>
    </dgm:pt>
    <dgm:pt modelId="{557ABC42-1223-A444-A775-AAE48B66031B}" type="parTrans" cxnId="{5E89BCAC-CD8E-B142-B38A-C47ECCE6B8BA}">
      <dgm:prSet/>
      <dgm:spPr/>
      <dgm:t>
        <a:bodyPr/>
        <a:lstStyle/>
        <a:p>
          <a:endParaRPr lang="en-US"/>
        </a:p>
      </dgm:t>
    </dgm:pt>
    <dgm:pt modelId="{6B2AD3A9-4620-D44D-81A6-8C796C1C1C33}" type="sibTrans" cxnId="{5E89BCAC-CD8E-B142-B38A-C47ECCE6B8BA}">
      <dgm:prSet/>
      <dgm:spPr/>
      <dgm:t>
        <a:bodyPr/>
        <a:lstStyle/>
        <a:p>
          <a:endParaRPr lang="en-US"/>
        </a:p>
      </dgm:t>
    </dgm:pt>
    <dgm:pt modelId="{CCB25845-2C9F-6E4A-A851-00906BDEAD40}">
      <dgm:prSet phldrT="[Text]"/>
      <dgm:spPr/>
      <dgm:t>
        <a:bodyPr/>
        <a:lstStyle/>
        <a:p>
          <a:pPr rtl="0"/>
          <a:r>
            <a:rPr lang="en-US" dirty="0"/>
            <a:t>Exploratory Data Analysis</a:t>
          </a:r>
        </a:p>
      </dgm:t>
    </dgm:pt>
    <dgm:pt modelId="{03D74C5F-4870-A348-B007-2959699312DD}" type="parTrans" cxnId="{F31E6DDF-BE0F-8245-A29A-24779A50C507}">
      <dgm:prSet/>
      <dgm:spPr/>
      <dgm:t>
        <a:bodyPr/>
        <a:lstStyle/>
        <a:p>
          <a:endParaRPr lang="en-US"/>
        </a:p>
      </dgm:t>
    </dgm:pt>
    <dgm:pt modelId="{BF341387-8C54-D940-A37F-84A93075884F}" type="sibTrans" cxnId="{F31E6DDF-BE0F-8245-A29A-24779A50C507}">
      <dgm:prSet/>
      <dgm:spPr/>
      <dgm:t>
        <a:bodyPr/>
        <a:lstStyle/>
        <a:p>
          <a:endParaRPr lang="en-US"/>
        </a:p>
      </dgm:t>
    </dgm:pt>
    <dgm:pt modelId="{1389AB3B-319F-6C4B-91E8-8E2D6372A561}">
      <dgm:prSet phldrT="[Text]"/>
      <dgm:spPr/>
      <dgm:t>
        <a:bodyPr/>
        <a:lstStyle/>
        <a:p>
          <a:pPr rtl="0"/>
          <a:r>
            <a:rPr lang="en-US" dirty="0"/>
            <a:t>Pre-Processing and Training Data Development </a:t>
          </a:r>
        </a:p>
      </dgm:t>
    </dgm:pt>
    <dgm:pt modelId="{81C485BE-B637-F84D-A9DB-B3A2CD02D999}" type="parTrans" cxnId="{CB78AD59-49C9-EA42-8400-124B2DC9748E}">
      <dgm:prSet/>
      <dgm:spPr/>
      <dgm:t>
        <a:bodyPr/>
        <a:lstStyle/>
        <a:p>
          <a:endParaRPr lang="en-US"/>
        </a:p>
      </dgm:t>
    </dgm:pt>
    <dgm:pt modelId="{4A091DFF-0BD4-3249-A92C-2C6C95FDA5E2}" type="sibTrans" cxnId="{CB78AD59-49C9-EA42-8400-124B2DC9748E}">
      <dgm:prSet/>
      <dgm:spPr/>
      <dgm:t>
        <a:bodyPr/>
        <a:lstStyle/>
        <a:p>
          <a:endParaRPr lang="en-US"/>
        </a:p>
      </dgm:t>
    </dgm:pt>
    <dgm:pt modelId="{10AC66EF-713B-4B41-899D-C3F2288B9394}">
      <dgm:prSet phldrT="[Text]"/>
      <dgm:spPr/>
      <dgm:t>
        <a:bodyPr/>
        <a:lstStyle/>
        <a:p>
          <a:pPr rtl="0"/>
          <a:r>
            <a:rPr lang="en-US" dirty="0"/>
            <a:t>Modeling</a:t>
          </a:r>
        </a:p>
      </dgm:t>
    </dgm:pt>
    <dgm:pt modelId="{1E0AB67F-F252-414B-94A9-6D35E072E1F9}" type="parTrans" cxnId="{54F394F8-FFCF-CC4C-A1FE-81E592E78ACA}">
      <dgm:prSet/>
      <dgm:spPr/>
      <dgm:t>
        <a:bodyPr/>
        <a:lstStyle/>
        <a:p>
          <a:endParaRPr lang="en-US"/>
        </a:p>
      </dgm:t>
    </dgm:pt>
    <dgm:pt modelId="{E3FA7D15-3418-FD40-91FA-DA7151FCAA5E}" type="sibTrans" cxnId="{54F394F8-FFCF-CC4C-A1FE-81E592E78ACA}">
      <dgm:prSet/>
      <dgm:spPr/>
      <dgm:t>
        <a:bodyPr/>
        <a:lstStyle/>
        <a:p>
          <a:endParaRPr lang="en-US"/>
        </a:p>
      </dgm:t>
    </dgm:pt>
    <dgm:pt modelId="{5460B5CA-8F55-5745-8C1E-DDB072D57550}">
      <dgm:prSet phldrT="[Text]"/>
      <dgm:spPr/>
      <dgm:t>
        <a:bodyPr/>
        <a:lstStyle/>
        <a:p>
          <a:pPr rtl="0"/>
          <a:r>
            <a:rPr lang="en-US" dirty="0"/>
            <a:t>Documentation</a:t>
          </a:r>
        </a:p>
      </dgm:t>
    </dgm:pt>
    <dgm:pt modelId="{44B6111D-C1A2-6241-8B7B-1C182F6E5285}" type="parTrans" cxnId="{E4475B5A-BEFD-DA4E-BAB7-12D38558BE73}">
      <dgm:prSet/>
      <dgm:spPr/>
      <dgm:t>
        <a:bodyPr/>
        <a:lstStyle/>
        <a:p>
          <a:endParaRPr lang="en-US"/>
        </a:p>
      </dgm:t>
    </dgm:pt>
    <dgm:pt modelId="{2ECF11BC-FF84-424C-85E3-F89F9AB9E82D}" type="sibTrans" cxnId="{E4475B5A-BEFD-DA4E-BAB7-12D38558BE73}">
      <dgm:prSet/>
      <dgm:spPr/>
      <dgm:t>
        <a:bodyPr/>
        <a:lstStyle/>
        <a:p>
          <a:endParaRPr lang="en-US"/>
        </a:p>
      </dgm:t>
    </dgm:pt>
    <dgm:pt modelId="{1512C68A-734A-AD47-8819-0976FF464A71}" type="pres">
      <dgm:prSet presAssocID="{EAB58063-8E72-444A-87D9-4911B549A323}" presName="Name0" presStyleCnt="0">
        <dgm:presLayoutVars>
          <dgm:dir/>
          <dgm:animLvl val="lvl"/>
          <dgm:resizeHandles val="exact"/>
        </dgm:presLayoutVars>
      </dgm:prSet>
      <dgm:spPr/>
    </dgm:pt>
    <dgm:pt modelId="{6B33B177-A80B-1E4E-AEFC-49CB1AACB26C}" type="pres">
      <dgm:prSet presAssocID="{5460B5CA-8F55-5745-8C1E-DDB072D57550}" presName="boxAndChildren" presStyleCnt="0"/>
      <dgm:spPr/>
    </dgm:pt>
    <dgm:pt modelId="{3B286879-6ECC-FE4F-BBF3-BB89BE0FDC5E}" type="pres">
      <dgm:prSet presAssocID="{5460B5CA-8F55-5745-8C1E-DDB072D57550}" presName="parentTextBox" presStyleLbl="node1" presStyleIdx="0" presStyleCnt="6"/>
      <dgm:spPr/>
    </dgm:pt>
    <dgm:pt modelId="{09B1747D-4E64-154B-8C15-275200649A3C}" type="pres">
      <dgm:prSet presAssocID="{E3FA7D15-3418-FD40-91FA-DA7151FCAA5E}" presName="sp" presStyleCnt="0"/>
      <dgm:spPr/>
    </dgm:pt>
    <dgm:pt modelId="{3691207F-7C22-0A4B-BF61-4C2D3B770E85}" type="pres">
      <dgm:prSet presAssocID="{10AC66EF-713B-4B41-899D-C3F2288B9394}" presName="arrowAndChildren" presStyleCnt="0"/>
      <dgm:spPr/>
    </dgm:pt>
    <dgm:pt modelId="{153C2300-B757-0042-8F88-D7AC765D2E6C}" type="pres">
      <dgm:prSet presAssocID="{10AC66EF-713B-4B41-899D-C3F2288B9394}" presName="parentTextArrow" presStyleLbl="node1" presStyleIdx="1" presStyleCnt="6"/>
      <dgm:spPr/>
    </dgm:pt>
    <dgm:pt modelId="{5C7C952C-1EA7-C240-868A-8FC3342734F1}" type="pres">
      <dgm:prSet presAssocID="{4A091DFF-0BD4-3249-A92C-2C6C95FDA5E2}" presName="sp" presStyleCnt="0"/>
      <dgm:spPr/>
    </dgm:pt>
    <dgm:pt modelId="{08A8CD75-FD93-B342-92AB-5A63BA8C40CE}" type="pres">
      <dgm:prSet presAssocID="{1389AB3B-319F-6C4B-91E8-8E2D6372A561}" presName="arrowAndChildren" presStyleCnt="0"/>
      <dgm:spPr/>
    </dgm:pt>
    <dgm:pt modelId="{4B4B6717-7734-7B48-A053-F4A821741BF5}" type="pres">
      <dgm:prSet presAssocID="{1389AB3B-319F-6C4B-91E8-8E2D6372A561}" presName="parentTextArrow" presStyleLbl="node1" presStyleIdx="2" presStyleCnt="6"/>
      <dgm:spPr/>
    </dgm:pt>
    <dgm:pt modelId="{EE4B70B0-C860-164A-A587-D04406365893}" type="pres">
      <dgm:prSet presAssocID="{BF341387-8C54-D940-A37F-84A93075884F}" presName="sp" presStyleCnt="0"/>
      <dgm:spPr/>
    </dgm:pt>
    <dgm:pt modelId="{A0078103-6403-7742-A70B-88E6C68E6421}" type="pres">
      <dgm:prSet presAssocID="{CCB25845-2C9F-6E4A-A851-00906BDEAD40}" presName="arrowAndChildren" presStyleCnt="0"/>
      <dgm:spPr/>
    </dgm:pt>
    <dgm:pt modelId="{88B55F97-C1D1-B345-8B77-69D2EF5F8B7D}" type="pres">
      <dgm:prSet presAssocID="{CCB25845-2C9F-6E4A-A851-00906BDEAD40}" presName="parentTextArrow" presStyleLbl="node1" presStyleIdx="3" presStyleCnt="6"/>
      <dgm:spPr/>
    </dgm:pt>
    <dgm:pt modelId="{F05D150A-BC4D-0F40-8367-5CD6B857B56D}" type="pres">
      <dgm:prSet presAssocID="{6B2AD3A9-4620-D44D-81A6-8C796C1C1C33}" presName="sp" presStyleCnt="0"/>
      <dgm:spPr/>
    </dgm:pt>
    <dgm:pt modelId="{47D99A49-99B5-E441-9A52-5B2283C53FA1}" type="pres">
      <dgm:prSet presAssocID="{85375863-5011-9B4D-95BF-F810470369CB}" presName="arrowAndChildren" presStyleCnt="0"/>
      <dgm:spPr/>
    </dgm:pt>
    <dgm:pt modelId="{5686112E-B6C3-634D-B638-F5B19A2903F1}" type="pres">
      <dgm:prSet presAssocID="{85375863-5011-9B4D-95BF-F810470369CB}" presName="parentTextArrow" presStyleLbl="node1" presStyleIdx="4" presStyleCnt="6"/>
      <dgm:spPr/>
    </dgm:pt>
    <dgm:pt modelId="{0A4E423A-FC9F-DC45-BD2C-46C93F0CA798}" type="pres">
      <dgm:prSet presAssocID="{486C515B-1166-8249-8962-FB5427528E85}" presName="sp" presStyleCnt="0"/>
      <dgm:spPr/>
    </dgm:pt>
    <dgm:pt modelId="{07D89EA6-C92B-EC40-8868-4F727EF39D01}" type="pres">
      <dgm:prSet presAssocID="{D662A0EF-FD18-A64C-9022-211E2F80960B}" presName="arrowAndChildren" presStyleCnt="0"/>
      <dgm:spPr/>
    </dgm:pt>
    <dgm:pt modelId="{B4C37B1B-54EA-E244-AC21-7DF0CAE1887C}" type="pres">
      <dgm:prSet presAssocID="{D662A0EF-FD18-A64C-9022-211E2F80960B}" presName="parentTextArrow" presStyleLbl="node1" presStyleIdx="5" presStyleCnt="6"/>
      <dgm:spPr/>
    </dgm:pt>
  </dgm:ptLst>
  <dgm:cxnLst>
    <dgm:cxn modelId="{938B4A1D-3458-3643-8762-510A5BC4062F}" srcId="{EAB58063-8E72-444A-87D9-4911B549A323}" destId="{D662A0EF-FD18-A64C-9022-211E2F80960B}" srcOrd="0" destOrd="0" parTransId="{94A3E357-5E7D-F849-9298-356BE16AF5FB}" sibTransId="{486C515B-1166-8249-8962-FB5427528E85}"/>
    <dgm:cxn modelId="{2FEF303B-6B4A-6A49-89FD-FA5151D13CDB}" type="presOf" srcId="{5460B5CA-8F55-5745-8C1E-DDB072D57550}" destId="{3B286879-6ECC-FE4F-BBF3-BB89BE0FDC5E}" srcOrd="0" destOrd="0" presId="urn:microsoft.com/office/officeart/2005/8/layout/process4"/>
    <dgm:cxn modelId="{CB78AD59-49C9-EA42-8400-124B2DC9748E}" srcId="{EAB58063-8E72-444A-87D9-4911B549A323}" destId="{1389AB3B-319F-6C4B-91E8-8E2D6372A561}" srcOrd="3" destOrd="0" parTransId="{81C485BE-B637-F84D-A9DB-B3A2CD02D999}" sibTransId="{4A091DFF-0BD4-3249-A92C-2C6C95FDA5E2}"/>
    <dgm:cxn modelId="{E4475B5A-BEFD-DA4E-BAB7-12D38558BE73}" srcId="{EAB58063-8E72-444A-87D9-4911B549A323}" destId="{5460B5CA-8F55-5745-8C1E-DDB072D57550}" srcOrd="5" destOrd="0" parTransId="{44B6111D-C1A2-6241-8B7B-1C182F6E5285}" sibTransId="{2ECF11BC-FF84-424C-85E3-F89F9AB9E82D}"/>
    <dgm:cxn modelId="{D5EAB77E-0A8C-1345-8FCD-2AF123FB397B}" type="presOf" srcId="{10AC66EF-713B-4B41-899D-C3F2288B9394}" destId="{153C2300-B757-0042-8F88-D7AC765D2E6C}" srcOrd="0" destOrd="0" presId="urn:microsoft.com/office/officeart/2005/8/layout/process4"/>
    <dgm:cxn modelId="{AB9C4890-0143-0B48-BB78-590A0ED8E7B8}" type="presOf" srcId="{D662A0EF-FD18-A64C-9022-211E2F80960B}" destId="{B4C37B1B-54EA-E244-AC21-7DF0CAE1887C}" srcOrd="0" destOrd="0" presId="urn:microsoft.com/office/officeart/2005/8/layout/process4"/>
    <dgm:cxn modelId="{5E89BCAC-CD8E-B142-B38A-C47ECCE6B8BA}" srcId="{EAB58063-8E72-444A-87D9-4911B549A323}" destId="{85375863-5011-9B4D-95BF-F810470369CB}" srcOrd="1" destOrd="0" parTransId="{557ABC42-1223-A444-A775-AAE48B66031B}" sibTransId="{6B2AD3A9-4620-D44D-81A6-8C796C1C1C33}"/>
    <dgm:cxn modelId="{335BD6B5-4B5F-1542-9774-393BD03E51E7}" type="presOf" srcId="{85375863-5011-9B4D-95BF-F810470369CB}" destId="{5686112E-B6C3-634D-B638-F5B19A2903F1}" srcOrd="0" destOrd="0" presId="urn:microsoft.com/office/officeart/2005/8/layout/process4"/>
    <dgm:cxn modelId="{2AC70ACA-5134-9B48-A3C7-66ED52575C39}" type="presOf" srcId="{EAB58063-8E72-444A-87D9-4911B549A323}" destId="{1512C68A-734A-AD47-8819-0976FF464A71}" srcOrd="0" destOrd="0" presId="urn:microsoft.com/office/officeart/2005/8/layout/process4"/>
    <dgm:cxn modelId="{0895DFCB-BE90-F447-B98A-1EA221702713}" type="presOf" srcId="{CCB25845-2C9F-6E4A-A851-00906BDEAD40}" destId="{88B55F97-C1D1-B345-8B77-69D2EF5F8B7D}" srcOrd="0" destOrd="0" presId="urn:microsoft.com/office/officeart/2005/8/layout/process4"/>
    <dgm:cxn modelId="{46386ED5-C5D0-4F42-B8D6-413936B9395C}" type="presOf" srcId="{1389AB3B-319F-6C4B-91E8-8E2D6372A561}" destId="{4B4B6717-7734-7B48-A053-F4A821741BF5}" srcOrd="0" destOrd="0" presId="urn:microsoft.com/office/officeart/2005/8/layout/process4"/>
    <dgm:cxn modelId="{F31E6DDF-BE0F-8245-A29A-24779A50C507}" srcId="{EAB58063-8E72-444A-87D9-4911B549A323}" destId="{CCB25845-2C9F-6E4A-A851-00906BDEAD40}" srcOrd="2" destOrd="0" parTransId="{03D74C5F-4870-A348-B007-2959699312DD}" sibTransId="{BF341387-8C54-D940-A37F-84A93075884F}"/>
    <dgm:cxn modelId="{54F394F8-FFCF-CC4C-A1FE-81E592E78ACA}" srcId="{EAB58063-8E72-444A-87D9-4911B549A323}" destId="{10AC66EF-713B-4B41-899D-C3F2288B9394}" srcOrd="4" destOrd="0" parTransId="{1E0AB67F-F252-414B-94A9-6D35E072E1F9}" sibTransId="{E3FA7D15-3418-FD40-91FA-DA7151FCAA5E}"/>
    <dgm:cxn modelId="{E8DE91D6-B687-644B-A2B3-9A033C52B1B9}" type="presParOf" srcId="{1512C68A-734A-AD47-8819-0976FF464A71}" destId="{6B33B177-A80B-1E4E-AEFC-49CB1AACB26C}" srcOrd="0" destOrd="0" presId="urn:microsoft.com/office/officeart/2005/8/layout/process4"/>
    <dgm:cxn modelId="{F35F048E-87A6-5047-A935-EB3A464251D6}" type="presParOf" srcId="{6B33B177-A80B-1E4E-AEFC-49CB1AACB26C}" destId="{3B286879-6ECC-FE4F-BBF3-BB89BE0FDC5E}" srcOrd="0" destOrd="0" presId="urn:microsoft.com/office/officeart/2005/8/layout/process4"/>
    <dgm:cxn modelId="{7E8CF95F-60B4-7241-8F83-80FAE4405002}" type="presParOf" srcId="{1512C68A-734A-AD47-8819-0976FF464A71}" destId="{09B1747D-4E64-154B-8C15-275200649A3C}" srcOrd="1" destOrd="0" presId="urn:microsoft.com/office/officeart/2005/8/layout/process4"/>
    <dgm:cxn modelId="{9C157464-7BA1-D849-9210-234DA0988129}" type="presParOf" srcId="{1512C68A-734A-AD47-8819-0976FF464A71}" destId="{3691207F-7C22-0A4B-BF61-4C2D3B770E85}" srcOrd="2" destOrd="0" presId="urn:microsoft.com/office/officeart/2005/8/layout/process4"/>
    <dgm:cxn modelId="{17278F7B-F378-AF4E-A213-7D2829BF30E4}" type="presParOf" srcId="{3691207F-7C22-0A4B-BF61-4C2D3B770E85}" destId="{153C2300-B757-0042-8F88-D7AC765D2E6C}" srcOrd="0" destOrd="0" presId="urn:microsoft.com/office/officeart/2005/8/layout/process4"/>
    <dgm:cxn modelId="{6341D8DE-C4E1-A74F-8F21-D2E82D22C4AD}" type="presParOf" srcId="{1512C68A-734A-AD47-8819-0976FF464A71}" destId="{5C7C952C-1EA7-C240-868A-8FC3342734F1}" srcOrd="3" destOrd="0" presId="urn:microsoft.com/office/officeart/2005/8/layout/process4"/>
    <dgm:cxn modelId="{0CB170A8-381D-6244-B7C8-27B98837E593}" type="presParOf" srcId="{1512C68A-734A-AD47-8819-0976FF464A71}" destId="{08A8CD75-FD93-B342-92AB-5A63BA8C40CE}" srcOrd="4" destOrd="0" presId="urn:microsoft.com/office/officeart/2005/8/layout/process4"/>
    <dgm:cxn modelId="{FAFD9831-32E4-AB4B-8741-96BF473CCFB6}" type="presParOf" srcId="{08A8CD75-FD93-B342-92AB-5A63BA8C40CE}" destId="{4B4B6717-7734-7B48-A053-F4A821741BF5}" srcOrd="0" destOrd="0" presId="urn:microsoft.com/office/officeart/2005/8/layout/process4"/>
    <dgm:cxn modelId="{7E475D3E-D6C8-2643-90D0-EBD6306114A4}" type="presParOf" srcId="{1512C68A-734A-AD47-8819-0976FF464A71}" destId="{EE4B70B0-C860-164A-A587-D04406365893}" srcOrd="5" destOrd="0" presId="urn:microsoft.com/office/officeart/2005/8/layout/process4"/>
    <dgm:cxn modelId="{5E2EA9E7-A153-664D-B57A-96C512B7F19F}" type="presParOf" srcId="{1512C68A-734A-AD47-8819-0976FF464A71}" destId="{A0078103-6403-7742-A70B-88E6C68E6421}" srcOrd="6" destOrd="0" presId="urn:microsoft.com/office/officeart/2005/8/layout/process4"/>
    <dgm:cxn modelId="{97E61270-F605-844B-A347-29BC719E215D}" type="presParOf" srcId="{A0078103-6403-7742-A70B-88E6C68E6421}" destId="{88B55F97-C1D1-B345-8B77-69D2EF5F8B7D}" srcOrd="0" destOrd="0" presId="urn:microsoft.com/office/officeart/2005/8/layout/process4"/>
    <dgm:cxn modelId="{F31E08F4-02F9-DC41-8384-0A3C593C23E8}" type="presParOf" srcId="{1512C68A-734A-AD47-8819-0976FF464A71}" destId="{F05D150A-BC4D-0F40-8367-5CD6B857B56D}" srcOrd="7" destOrd="0" presId="urn:microsoft.com/office/officeart/2005/8/layout/process4"/>
    <dgm:cxn modelId="{04942246-7707-4244-8D6A-CE825C5153FF}" type="presParOf" srcId="{1512C68A-734A-AD47-8819-0976FF464A71}" destId="{47D99A49-99B5-E441-9A52-5B2283C53FA1}" srcOrd="8" destOrd="0" presId="urn:microsoft.com/office/officeart/2005/8/layout/process4"/>
    <dgm:cxn modelId="{0ED55EA5-882A-4A4C-884E-15A827C086E9}" type="presParOf" srcId="{47D99A49-99B5-E441-9A52-5B2283C53FA1}" destId="{5686112E-B6C3-634D-B638-F5B19A2903F1}" srcOrd="0" destOrd="0" presId="urn:microsoft.com/office/officeart/2005/8/layout/process4"/>
    <dgm:cxn modelId="{2CC705D8-084B-B640-AF3B-0644255872A0}" type="presParOf" srcId="{1512C68A-734A-AD47-8819-0976FF464A71}" destId="{0A4E423A-FC9F-DC45-BD2C-46C93F0CA798}" srcOrd="9" destOrd="0" presId="urn:microsoft.com/office/officeart/2005/8/layout/process4"/>
    <dgm:cxn modelId="{E0465941-49D9-9941-A221-C5F3AC95A459}" type="presParOf" srcId="{1512C68A-734A-AD47-8819-0976FF464A71}" destId="{07D89EA6-C92B-EC40-8868-4F727EF39D01}" srcOrd="10" destOrd="0" presId="urn:microsoft.com/office/officeart/2005/8/layout/process4"/>
    <dgm:cxn modelId="{B2824F14-1F16-7E40-8BB7-ABF91555ABAC}" type="presParOf" srcId="{07D89EA6-C92B-EC40-8868-4F727EF39D01}" destId="{B4C37B1B-54EA-E244-AC21-7DF0CAE1887C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04B24DA-A56A-524F-ADE4-6AD4319FCB45}" type="doc">
      <dgm:prSet loTypeId="urn:microsoft.com/office/officeart/2005/8/layout/chevron1" loCatId="" qsTypeId="urn:microsoft.com/office/officeart/2005/8/quickstyle/simple2" qsCatId="simple" csTypeId="urn:microsoft.com/office/officeart/2005/8/colors/colorful2" csCatId="colorful" phldr="1"/>
      <dgm:spPr/>
    </dgm:pt>
    <dgm:pt modelId="{9E61937B-FB90-4C46-85F3-BA66A9FF181D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Problem Identification</a:t>
          </a:r>
        </a:p>
      </dgm:t>
    </dgm:pt>
    <dgm:pt modelId="{642E3021-1287-0A46-9D2A-E9DA598B3D67}" type="parTrans" cxnId="{CA43DA4A-0BA2-8C4B-923B-8D283711F28F}">
      <dgm:prSet/>
      <dgm:spPr/>
      <dgm:t>
        <a:bodyPr/>
        <a:lstStyle/>
        <a:p>
          <a:endParaRPr lang="en-US"/>
        </a:p>
      </dgm:t>
    </dgm:pt>
    <dgm:pt modelId="{33D2ECD3-1E7E-6343-8D57-4BB370B64E3F}" type="sibTrans" cxnId="{CA43DA4A-0BA2-8C4B-923B-8D283711F28F}">
      <dgm:prSet/>
      <dgm:spPr/>
      <dgm:t>
        <a:bodyPr/>
        <a:lstStyle/>
        <a:p>
          <a:endParaRPr lang="en-US"/>
        </a:p>
      </dgm:t>
    </dgm:pt>
    <dgm:pt modelId="{D88DDFE3-5397-F94A-90A7-CF0DDACEF8BB}">
      <dgm:prSet phldrT="[Text]"/>
      <dgm:spPr>
        <a:solidFill>
          <a:schemeClr val="accent1">
            <a:lumMod val="50000"/>
          </a:schemeClr>
        </a:solidFill>
        <a:ln>
          <a:solidFill>
            <a:srgbClr val="FFFF00"/>
          </a:solidFill>
        </a:ln>
      </dgm:spPr>
      <dgm:t>
        <a:bodyPr/>
        <a:lstStyle/>
        <a:p>
          <a:pPr rtl="0"/>
          <a:r>
            <a:rPr lang="en-US" dirty="0"/>
            <a:t>Data Wrangling</a:t>
          </a:r>
        </a:p>
      </dgm:t>
    </dgm:pt>
    <dgm:pt modelId="{C377200A-55C0-5940-8519-F63F81DA942E}" type="parTrans" cxnId="{40596A70-4913-D74E-B028-9FC78E95C098}">
      <dgm:prSet/>
      <dgm:spPr/>
      <dgm:t>
        <a:bodyPr/>
        <a:lstStyle/>
        <a:p>
          <a:endParaRPr lang="en-US"/>
        </a:p>
      </dgm:t>
    </dgm:pt>
    <dgm:pt modelId="{487136F6-5117-C24F-AF61-34C298E39EBF}" type="sibTrans" cxnId="{40596A70-4913-D74E-B028-9FC78E95C098}">
      <dgm:prSet/>
      <dgm:spPr/>
      <dgm:t>
        <a:bodyPr/>
        <a:lstStyle/>
        <a:p>
          <a:endParaRPr lang="en-US"/>
        </a:p>
      </dgm:t>
    </dgm:pt>
    <dgm:pt modelId="{1B5192BF-158F-AF4B-B94D-4E3859C0441D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Exploratory Data Analysis</a:t>
          </a:r>
        </a:p>
      </dgm:t>
    </dgm:pt>
    <dgm:pt modelId="{1D8E826F-3C05-9845-A134-C91F6B5B30D4}" type="parTrans" cxnId="{9E532C3B-3967-CA48-827A-8E727A08895F}">
      <dgm:prSet/>
      <dgm:spPr/>
      <dgm:t>
        <a:bodyPr/>
        <a:lstStyle/>
        <a:p>
          <a:endParaRPr lang="en-US"/>
        </a:p>
      </dgm:t>
    </dgm:pt>
    <dgm:pt modelId="{40465A9F-6164-0740-8688-810F3494C234}" type="sibTrans" cxnId="{9E532C3B-3967-CA48-827A-8E727A08895F}">
      <dgm:prSet/>
      <dgm:spPr/>
      <dgm:t>
        <a:bodyPr/>
        <a:lstStyle/>
        <a:p>
          <a:endParaRPr lang="en-US"/>
        </a:p>
      </dgm:t>
    </dgm:pt>
    <dgm:pt modelId="{DE82D2C7-F79B-DF40-A916-0C8C47875639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Pre-Processing and Data Development </a:t>
          </a:r>
        </a:p>
      </dgm:t>
    </dgm:pt>
    <dgm:pt modelId="{DB793B3C-56C6-0F4E-806F-FFAA1F29E83C}" type="parTrans" cxnId="{FA0B70E5-1E60-2F4E-A887-ABDF4D44FE44}">
      <dgm:prSet/>
      <dgm:spPr/>
      <dgm:t>
        <a:bodyPr/>
        <a:lstStyle/>
        <a:p>
          <a:endParaRPr lang="en-US"/>
        </a:p>
      </dgm:t>
    </dgm:pt>
    <dgm:pt modelId="{479F4D14-40D6-AA4B-BEB3-790204AC5747}" type="sibTrans" cxnId="{FA0B70E5-1E60-2F4E-A887-ABDF4D44FE44}">
      <dgm:prSet/>
      <dgm:spPr/>
      <dgm:t>
        <a:bodyPr/>
        <a:lstStyle/>
        <a:p>
          <a:endParaRPr lang="en-US"/>
        </a:p>
      </dgm:t>
    </dgm:pt>
    <dgm:pt modelId="{73378CFE-7225-664D-89F2-AF00350DFAD2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Modeling</a:t>
          </a:r>
        </a:p>
      </dgm:t>
    </dgm:pt>
    <dgm:pt modelId="{2804EE75-8943-8847-97E8-1A73F46D91E2}" type="parTrans" cxnId="{CC4F9D72-D8A7-A94D-9569-4813EF3F05AE}">
      <dgm:prSet/>
      <dgm:spPr/>
      <dgm:t>
        <a:bodyPr/>
        <a:lstStyle/>
        <a:p>
          <a:endParaRPr lang="en-US"/>
        </a:p>
      </dgm:t>
    </dgm:pt>
    <dgm:pt modelId="{AF59366A-7940-B64C-A814-4D53315DA45B}" type="sibTrans" cxnId="{CC4F9D72-D8A7-A94D-9569-4813EF3F05AE}">
      <dgm:prSet/>
      <dgm:spPr/>
      <dgm:t>
        <a:bodyPr/>
        <a:lstStyle/>
        <a:p>
          <a:endParaRPr lang="en-US"/>
        </a:p>
      </dgm:t>
    </dgm:pt>
    <dgm:pt modelId="{87E15E1D-B920-864F-9F1E-F0F2A27B265F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Documentation</a:t>
          </a:r>
        </a:p>
      </dgm:t>
    </dgm:pt>
    <dgm:pt modelId="{BFA64E3C-B065-2F47-9550-709783215775}" type="parTrans" cxnId="{28A91E76-1348-2C42-89D2-2E5EEA57C03D}">
      <dgm:prSet/>
      <dgm:spPr/>
      <dgm:t>
        <a:bodyPr/>
        <a:lstStyle/>
        <a:p>
          <a:endParaRPr lang="en-US"/>
        </a:p>
      </dgm:t>
    </dgm:pt>
    <dgm:pt modelId="{32B5B00B-796C-0F41-8919-C9C5F9AA93BE}" type="sibTrans" cxnId="{28A91E76-1348-2C42-89D2-2E5EEA57C03D}">
      <dgm:prSet/>
      <dgm:spPr/>
      <dgm:t>
        <a:bodyPr/>
        <a:lstStyle/>
        <a:p>
          <a:endParaRPr lang="en-US"/>
        </a:p>
      </dgm:t>
    </dgm:pt>
    <dgm:pt modelId="{AC5CC18D-B394-8249-8A40-C146C195C815}" type="pres">
      <dgm:prSet presAssocID="{504B24DA-A56A-524F-ADE4-6AD4319FCB45}" presName="Name0" presStyleCnt="0">
        <dgm:presLayoutVars>
          <dgm:dir/>
          <dgm:animLvl val="lvl"/>
          <dgm:resizeHandles val="exact"/>
        </dgm:presLayoutVars>
      </dgm:prSet>
      <dgm:spPr/>
    </dgm:pt>
    <dgm:pt modelId="{56B83AC9-9B9D-9E4B-AA38-E5C69A432310}" type="pres">
      <dgm:prSet presAssocID="{9E61937B-FB90-4C46-85F3-BA66A9FF181D}" presName="parTxOnly" presStyleLbl="node1" presStyleIdx="0" presStyleCnt="6" custLinFactNeighborX="-2688" custLinFactNeighborY="48518">
        <dgm:presLayoutVars>
          <dgm:chMax val="0"/>
          <dgm:chPref val="0"/>
          <dgm:bulletEnabled val="1"/>
        </dgm:presLayoutVars>
      </dgm:prSet>
      <dgm:spPr/>
    </dgm:pt>
    <dgm:pt modelId="{16ECCDA1-DCE2-5B44-9DA8-E893B8587F70}" type="pres">
      <dgm:prSet presAssocID="{33D2ECD3-1E7E-6343-8D57-4BB370B64E3F}" presName="parTxOnlySpace" presStyleCnt="0"/>
      <dgm:spPr/>
    </dgm:pt>
    <dgm:pt modelId="{23785ACC-3C34-3542-B3E4-CA2E1F17B3A0}" type="pres">
      <dgm:prSet presAssocID="{D88DDFE3-5397-F94A-90A7-CF0DDACEF8BB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C4C4D71-9EFD-F949-A749-3EC0FBBEFCDF}" type="pres">
      <dgm:prSet presAssocID="{487136F6-5117-C24F-AF61-34C298E39EBF}" presName="parTxOnlySpace" presStyleCnt="0"/>
      <dgm:spPr/>
    </dgm:pt>
    <dgm:pt modelId="{0403FA32-6E89-5749-BB60-718A482F99ED}" type="pres">
      <dgm:prSet presAssocID="{1B5192BF-158F-AF4B-B94D-4E3859C0441D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012C0587-CD93-AA45-AB68-77F9846DA7BA}" type="pres">
      <dgm:prSet presAssocID="{40465A9F-6164-0740-8688-810F3494C234}" presName="parTxOnlySpace" presStyleCnt="0"/>
      <dgm:spPr/>
    </dgm:pt>
    <dgm:pt modelId="{ACD78393-1A26-6149-A74C-DDE6FCE09813}" type="pres">
      <dgm:prSet presAssocID="{DE82D2C7-F79B-DF40-A916-0C8C47875639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7DC7B636-1B3F-C640-A676-8371748883A6}" type="pres">
      <dgm:prSet presAssocID="{479F4D14-40D6-AA4B-BEB3-790204AC5747}" presName="parTxOnlySpace" presStyleCnt="0"/>
      <dgm:spPr/>
    </dgm:pt>
    <dgm:pt modelId="{9A602850-88DE-E343-8FE2-D8BD142AFB2C}" type="pres">
      <dgm:prSet presAssocID="{73378CFE-7225-664D-89F2-AF00350DFAD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EF1FAF56-5820-144D-A088-D78E47D141A5}" type="pres">
      <dgm:prSet presAssocID="{AF59366A-7940-B64C-A814-4D53315DA45B}" presName="parTxOnlySpace" presStyleCnt="0"/>
      <dgm:spPr/>
    </dgm:pt>
    <dgm:pt modelId="{393CAA40-6129-5D41-95E1-8A02155D2822}" type="pres">
      <dgm:prSet presAssocID="{87E15E1D-B920-864F-9F1E-F0F2A27B265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5E84028-7A31-F04D-8206-5DB892719DAD}" type="presOf" srcId="{9E61937B-FB90-4C46-85F3-BA66A9FF181D}" destId="{56B83AC9-9B9D-9E4B-AA38-E5C69A432310}" srcOrd="0" destOrd="0" presId="urn:microsoft.com/office/officeart/2005/8/layout/chevron1"/>
    <dgm:cxn modelId="{00FE2B35-4F35-8645-858A-FD04C3F66305}" type="presOf" srcId="{73378CFE-7225-664D-89F2-AF00350DFAD2}" destId="{9A602850-88DE-E343-8FE2-D8BD142AFB2C}" srcOrd="0" destOrd="0" presId="urn:microsoft.com/office/officeart/2005/8/layout/chevron1"/>
    <dgm:cxn modelId="{9E532C3B-3967-CA48-827A-8E727A08895F}" srcId="{504B24DA-A56A-524F-ADE4-6AD4319FCB45}" destId="{1B5192BF-158F-AF4B-B94D-4E3859C0441D}" srcOrd="2" destOrd="0" parTransId="{1D8E826F-3C05-9845-A134-C91F6B5B30D4}" sibTransId="{40465A9F-6164-0740-8688-810F3494C234}"/>
    <dgm:cxn modelId="{CA43DA4A-0BA2-8C4B-923B-8D283711F28F}" srcId="{504B24DA-A56A-524F-ADE4-6AD4319FCB45}" destId="{9E61937B-FB90-4C46-85F3-BA66A9FF181D}" srcOrd="0" destOrd="0" parTransId="{642E3021-1287-0A46-9D2A-E9DA598B3D67}" sibTransId="{33D2ECD3-1E7E-6343-8D57-4BB370B64E3F}"/>
    <dgm:cxn modelId="{C288BF58-6932-AC46-9402-BC25B46E2CC1}" type="presOf" srcId="{87E15E1D-B920-864F-9F1E-F0F2A27B265F}" destId="{393CAA40-6129-5D41-95E1-8A02155D2822}" srcOrd="0" destOrd="0" presId="urn:microsoft.com/office/officeart/2005/8/layout/chevron1"/>
    <dgm:cxn modelId="{0B9B3162-6D4B-2C4D-9F91-837C34B48A33}" type="presOf" srcId="{DE82D2C7-F79B-DF40-A916-0C8C47875639}" destId="{ACD78393-1A26-6149-A74C-DDE6FCE09813}" srcOrd="0" destOrd="0" presId="urn:microsoft.com/office/officeart/2005/8/layout/chevron1"/>
    <dgm:cxn modelId="{40596A70-4913-D74E-B028-9FC78E95C098}" srcId="{504B24DA-A56A-524F-ADE4-6AD4319FCB45}" destId="{D88DDFE3-5397-F94A-90A7-CF0DDACEF8BB}" srcOrd="1" destOrd="0" parTransId="{C377200A-55C0-5940-8519-F63F81DA942E}" sibTransId="{487136F6-5117-C24F-AF61-34C298E39EBF}"/>
    <dgm:cxn modelId="{CC4F9D72-D8A7-A94D-9569-4813EF3F05AE}" srcId="{504B24DA-A56A-524F-ADE4-6AD4319FCB45}" destId="{73378CFE-7225-664D-89F2-AF00350DFAD2}" srcOrd="4" destOrd="0" parTransId="{2804EE75-8943-8847-97E8-1A73F46D91E2}" sibTransId="{AF59366A-7940-B64C-A814-4D53315DA45B}"/>
    <dgm:cxn modelId="{28A91E76-1348-2C42-89D2-2E5EEA57C03D}" srcId="{504B24DA-A56A-524F-ADE4-6AD4319FCB45}" destId="{87E15E1D-B920-864F-9F1E-F0F2A27B265F}" srcOrd="5" destOrd="0" parTransId="{BFA64E3C-B065-2F47-9550-709783215775}" sibTransId="{32B5B00B-796C-0F41-8919-C9C5F9AA93BE}"/>
    <dgm:cxn modelId="{31FAB8CC-2466-3D4B-9B08-B29FAC1637A5}" type="presOf" srcId="{1B5192BF-158F-AF4B-B94D-4E3859C0441D}" destId="{0403FA32-6E89-5749-BB60-718A482F99ED}" srcOrd="0" destOrd="0" presId="urn:microsoft.com/office/officeart/2005/8/layout/chevron1"/>
    <dgm:cxn modelId="{B7FDBDCD-7E8D-664A-83AA-C66437709430}" type="presOf" srcId="{D88DDFE3-5397-F94A-90A7-CF0DDACEF8BB}" destId="{23785ACC-3C34-3542-B3E4-CA2E1F17B3A0}" srcOrd="0" destOrd="0" presId="urn:microsoft.com/office/officeart/2005/8/layout/chevron1"/>
    <dgm:cxn modelId="{FA0B70E5-1E60-2F4E-A887-ABDF4D44FE44}" srcId="{504B24DA-A56A-524F-ADE4-6AD4319FCB45}" destId="{DE82D2C7-F79B-DF40-A916-0C8C47875639}" srcOrd="3" destOrd="0" parTransId="{DB793B3C-56C6-0F4E-806F-FFAA1F29E83C}" sibTransId="{479F4D14-40D6-AA4B-BEB3-790204AC5747}"/>
    <dgm:cxn modelId="{31294EFE-5260-B24E-90E5-F859BA9B69EE}" type="presOf" srcId="{504B24DA-A56A-524F-ADE4-6AD4319FCB45}" destId="{AC5CC18D-B394-8249-8A40-C146C195C815}" srcOrd="0" destOrd="0" presId="urn:microsoft.com/office/officeart/2005/8/layout/chevron1"/>
    <dgm:cxn modelId="{895367D2-72A3-E049-A3B8-D17E5CF2C9CC}" type="presParOf" srcId="{AC5CC18D-B394-8249-8A40-C146C195C815}" destId="{56B83AC9-9B9D-9E4B-AA38-E5C69A432310}" srcOrd="0" destOrd="0" presId="urn:microsoft.com/office/officeart/2005/8/layout/chevron1"/>
    <dgm:cxn modelId="{00461723-B0EB-4E4B-8F91-F9296F436D4E}" type="presParOf" srcId="{AC5CC18D-B394-8249-8A40-C146C195C815}" destId="{16ECCDA1-DCE2-5B44-9DA8-E893B8587F70}" srcOrd="1" destOrd="0" presId="urn:microsoft.com/office/officeart/2005/8/layout/chevron1"/>
    <dgm:cxn modelId="{F42EBAA1-77F9-3446-B7A8-882C478EBEB0}" type="presParOf" srcId="{AC5CC18D-B394-8249-8A40-C146C195C815}" destId="{23785ACC-3C34-3542-B3E4-CA2E1F17B3A0}" srcOrd="2" destOrd="0" presId="urn:microsoft.com/office/officeart/2005/8/layout/chevron1"/>
    <dgm:cxn modelId="{59EDC7C7-F6FB-4C40-804E-54F929EED837}" type="presParOf" srcId="{AC5CC18D-B394-8249-8A40-C146C195C815}" destId="{AC4C4D71-9EFD-F949-A749-3EC0FBBEFCDF}" srcOrd="3" destOrd="0" presId="urn:microsoft.com/office/officeart/2005/8/layout/chevron1"/>
    <dgm:cxn modelId="{35B11F06-5B44-D141-B262-6A724A18AC01}" type="presParOf" srcId="{AC5CC18D-B394-8249-8A40-C146C195C815}" destId="{0403FA32-6E89-5749-BB60-718A482F99ED}" srcOrd="4" destOrd="0" presId="urn:microsoft.com/office/officeart/2005/8/layout/chevron1"/>
    <dgm:cxn modelId="{153FC102-4F74-3F42-9A98-59D13BEB6A9D}" type="presParOf" srcId="{AC5CC18D-B394-8249-8A40-C146C195C815}" destId="{012C0587-CD93-AA45-AB68-77F9846DA7BA}" srcOrd="5" destOrd="0" presId="urn:microsoft.com/office/officeart/2005/8/layout/chevron1"/>
    <dgm:cxn modelId="{6F0E417B-9931-234B-B23A-996144668037}" type="presParOf" srcId="{AC5CC18D-B394-8249-8A40-C146C195C815}" destId="{ACD78393-1A26-6149-A74C-DDE6FCE09813}" srcOrd="6" destOrd="0" presId="urn:microsoft.com/office/officeart/2005/8/layout/chevron1"/>
    <dgm:cxn modelId="{826E1521-FDB6-5840-A683-923FD20A1BB8}" type="presParOf" srcId="{AC5CC18D-B394-8249-8A40-C146C195C815}" destId="{7DC7B636-1B3F-C640-A676-8371748883A6}" srcOrd="7" destOrd="0" presId="urn:microsoft.com/office/officeart/2005/8/layout/chevron1"/>
    <dgm:cxn modelId="{A6567589-D6D2-1540-AFF9-D7A691D45779}" type="presParOf" srcId="{AC5CC18D-B394-8249-8A40-C146C195C815}" destId="{9A602850-88DE-E343-8FE2-D8BD142AFB2C}" srcOrd="8" destOrd="0" presId="urn:microsoft.com/office/officeart/2005/8/layout/chevron1"/>
    <dgm:cxn modelId="{026ECDCC-DCEC-064F-B993-2EB456D6D7D5}" type="presParOf" srcId="{AC5CC18D-B394-8249-8A40-C146C195C815}" destId="{EF1FAF56-5820-144D-A088-D78E47D141A5}" srcOrd="9" destOrd="0" presId="urn:microsoft.com/office/officeart/2005/8/layout/chevron1"/>
    <dgm:cxn modelId="{0D0C178D-5BAE-7445-AD09-44FD0ADFDE64}" type="presParOf" srcId="{AC5CC18D-B394-8249-8A40-C146C195C815}" destId="{393CAA40-6129-5D41-95E1-8A02155D282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04B24DA-A56A-524F-ADE4-6AD4319FCB45}" type="doc">
      <dgm:prSet loTypeId="urn:microsoft.com/office/officeart/2005/8/layout/chevron1" loCatId="" qsTypeId="urn:microsoft.com/office/officeart/2005/8/quickstyle/simple2" qsCatId="simple" csTypeId="urn:microsoft.com/office/officeart/2005/8/colors/colorful2" csCatId="colorful" phldr="1"/>
      <dgm:spPr/>
    </dgm:pt>
    <dgm:pt modelId="{9E61937B-FB90-4C46-85F3-BA66A9FF181D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Problem Identification</a:t>
          </a:r>
        </a:p>
      </dgm:t>
    </dgm:pt>
    <dgm:pt modelId="{642E3021-1287-0A46-9D2A-E9DA598B3D67}" type="parTrans" cxnId="{CA43DA4A-0BA2-8C4B-923B-8D283711F28F}">
      <dgm:prSet/>
      <dgm:spPr/>
      <dgm:t>
        <a:bodyPr/>
        <a:lstStyle/>
        <a:p>
          <a:endParaRPr lang="en-US"/>
        </a:p>
      </dgm:t>
    </dgm:pt>
    <dgm:pt modelId="{33D2ECD3-1E7E-6343-8D57-4BB370B64E3F}" type="sibTrans" cxnId="{CA43DA4A-0BA2-8C4B-923B-8D283711F28F}">
      <dgm:prSet/>
      <dgm:spPr/>
      <dgm:t>
        <a:bodyPr/>
        <a:lstStyle/>
        <a:p>
          <a:endParaRPr lang="en-US"/>
        </a:p>
      </dgm:t>
    </dgm:pt>
    <dgm:pt modelId="{D88DDFE3-5397-F94A-90A7-CF0DDACEF8BB}">
      <dgm:prSet phldrT="[Text]"/>
      <dgm:spPr>
        <a:solidFill>
          <a:schemeClr val="accent1">
            <a:lumMod val="50000"/>
          </a:schemeClr>
        </a:solidFill>
        <a:ln>
          <a:solidFill>
            <a:srgbClr val="FFFF00"/>
          </a:solidFill>
        </a:ln>
      </dgm:spPr>
      <dgm:t>
        <a:bodyPr/>
        <a:lstStyle/>
        <a:p>
          <a:pPr rtl="0"/>
          <a:r>
            <a:rPr lang="en-US" dirty="0"/>
            <a:t>Data Wrangling</a:t>
          </a:r>
        </a:p>
      </dgm:t>
    </dgm:pt>
    <dgm:pt modelId="{C377200A-55C0-5940-8519-F63F81DA942E}" type="parTrans" cxnId="{40596A70-4913-D74E-B028-9FC78E95C098}">
      <dgm:prSet/>
      <dgm:spPr/>
      <dgm:t>
        <a:bodyPr/>
        <a:lstStyle/>
        <a:p>
          <a:endParaRPr lang="en-US"/>
        </a:p>
      </dgm:t>
    </dgm:pt>
    <dgm:pt modelId="{487136F6-5117-C24F-AF61-34C298E39EBF}" type="sibTrans" cxnId="{40596A70-4913-D74E-B028-9FC78E95C098}">
      <dgm:prSet/>
      <dgm:spPr/>
      <dgm:t>
        <a:bodyPr/>
        <a:lstStyle/>
        <a:p>
          <a:endParaRPr lang="en-US"/>
        </a:p>
      </dgm:t>
    </dgm:pt>
    <dgm:pt modelId="{1B5192BF-158F-AF4B-B94D-4E3859C0441D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Exploratory Data Analysis</a:t>
          </a:r>
        </a:p>
      </dgm:t>
    </dgm:pt>
    <dgm:pt modelId="{1D8E826F-3C05-9845-A134-C91F6B5B30D4}" type="parTrans" cxnId="{9E532C3B-3967-CA48-827A-8E727A08895F}">
      <dgm:prSet/>
      <dgm:spPr/>
      <dgm:t>
        <a:bodyPr/>
        <a:lstStyle/>
        <a:p>
          <a:endParaRPr lang="en-US"/>
        </a:p>
      </dgm:t>
    </dgm:pt>
    <dgm:pt modelId="{40465A9F-6164-0740-8688-810F3494C234}" type="sibTrans" cxnId="{9E532C3B-3967-CA48-827A-8E727A08895F}">
      <dgm:prSet/>
      <dgm:spPr/>
      <dgm:t>
        <a:bodyPr/>
        <a:lstStyle/>
        <a:p>
          <a:endParaRPr lang="en-US"/>
        </a:p>
      </dgm:t>
    </dgm:pt>
    <dgm:pt modelId="{DE82D2C7-F79B-DF40-A916-0C8C47875639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Pre-Processing and Data Development </a:t>
          </a:r>
        </a:p>
      </dgm:t>
    </dgm:pt>
    <dgm:pt modelId="{DB793B3C-56C6-0F4E-806F-FFAA1F29E83C}" type="parTrans" cxnId="{FA0B70E5-1E60-2F4E-A887-ABDF4D44FE44}">
      <dgm:prSet/>
      <dgm:spPr/>
      <dgm:t>
        <a:bodyPr/>
        <a:lstStyle/>
        <a:p>
          <a:endParaRPr lang="en-US"/>
        </a:p>
      </dgm:t>
    </dgm:pt>
    <dgm:pt modelId="{479F4D14-40D6-AA4B-BEB3-790204AC5747}" type="sibTrans" cxnId="{FA0B70E5-1E60-2F4E-A887-ABDF4D44FE44}">
      <dgm:prSet/>
      <dgm:spPr/>
      <dgm:t>
        <a:bodyPr/>
        <a:lstStyle/>
        <a:p>
          <a:endParaRPr lang="en-US"/>
        </a:p>
      </dgm:t>
    </dgm:pt>
    <dgm:pt modelId="{73378CFE-7225-664D-89F2-AF00350DFAD2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Modeling</a:t>
          </a:r>
        </a:p>
      </dgm:t>
    </dgm:pt>
    <dgm:pt modelId="{2804EE75-8943-8847-97E8-1A73F46D91E2}" type="parTrans" cxnId="{CC4F9D72-D8A7-A94D-9569-4813EF3F05AE}">
      <dgm:prSet/>
      <dgm:spPr/>
      <dgm:t>
        <a:bodyPr/>
        <a:lstStyle/>
        <a:p>
          <a:endParaRPr lang="en-US"/>
        </a:p>
      </dgm:t>
    </dgm:pt>
    <dgm:pt modelId="{AF59366A-7940-B64C-A814-4D53315DA45B}" type="sibTrans" cxnId="{CC4F9D72-D8A7-A94D-9569-4813EF3F05AE}">
      <dgm:prSet/>
      <dgm:spPr/>
      <dgm:t>
        <a:bodyPr/>
        <a:lstStyle/>
        <a:p>
          <a:endParaRPr lang="en-US"/>
        </a:p>
      </dgm:t>
    </dgm:pt>
    <dgm:pt modelId="{87E15E1D-B920-864F-9F1E-F0F2A27B265F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Documentation</a:t>
          </a:r>
        </a:p>
      </dgm:t>
    </dgm:pt>
    <dgm:pt modelId="{BFA64E3C-B065-2F47-9550-709783215775}" type="parTrans" cxnId="{28A91E76-1348-2C42-89D2-2E5EEA57C03D}">
      <dgm:prSet/>
      <dgm:spPr/>
      <dgm:t>
        <a:bodyPr/>
        <a:lstStyle/>
        <a:p>
          <a:endParaRPr lang="en-US"/>
        </a:p>
      </dgm:t>
    </dgm:pt>
    <dgm:pt modelId="{32B5B00B-796C-0F41-8919-C9C5F9AA93BE}" type="sibTrans" cxnId="{28A91E76-1348-2C42-89D2-2E5EEA57C03D}">
      <dgm:prSet/>
      <dgm:spPr/>
      <dgm:t>
        <a:bodyPr/>
        <a:lstStyle/>
        <a:p>
          <a:endParaRPr lang="en-US"/>
        </a:p>
      </dgm:t>
    </dgm:pt>
    <dgm:pt modelId="{AC5CC18D-B394-8249-8A40-C146C195C815}" type="pres">
      <dgm:prSet presAssocID="{504B24DA-A56A-524F-ADE4-6AD4319FCB45}" presName="Name0" presStyleCnt="0">
        <dgm:presLayoutVars>
          <dgm:dir/>
          <dgm:animLvl val="lvl"/>
          <dgm:resizeHandles val="exact"/>
        </dgm:presLayoutVars>
      </dgm:prSet>
      <dgm:spPr/>
    </dgm:pt>
    <dgm:pt modelId="{56B83AC9-9B9D-9E4B-AA38-E5C69A432310}" type="pres">
      <dgm:prSet presAssocID="{9E61937B-FB90-4C46-85F3-BA66A9FF181D}" presName="parTxOnly" presStyleLbl="node1" presStyleIdx="0" presStyleCnt="6" custLinFactNeighborX="-2688" custLinFactNeighborY="48518">
        <dgm:presLayoutVars>
          <dgm:chMax val="0"/>
          <dgm:chPref val="0"/>
          <dgm:bulletEnabled val="1"/>
        </dgm:presLayoutVars>
      </dgm:prSet>
      <dgm:spPr/>
    </dgm:pt>
    <dgm:pt modelId="{16ECCDA1-DCE2-5B44-9DA8-E893B8587F70}" type="pres">
      <dgm:prSet presAssocID="{33D2ECD3-1E7E-6343-8D57-4BB370B64E3F}" presName="parTxOnlySpace" presStyleCnt="0"/>
      <dgm:spPr/>
    </dgm:pt>
    <dgm:pt modelId="{23785ACC-3C34-3542-B3E4-CA2E1F17B3A0}" type="pres">
      <dgm:prSet presAssocID="{D88DDFE3-5397-F94A-90A7-CF0DDACEF8BB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C4C4D71-9EFD-F949-A749-3EC0FBBEFCDF}" type="pres">
      <dgm:prSet presAssocID="{487136F6-5117-C24F-AF61-34C298E39EBF}" presName="parTxOnlySpace" presStyleCnt="0"/>
      <dgm:spPr/>
    </dgm:pt>
    <dgm:pt modelId="{0403FA32-6E89-5749-BB60-718A482F99ED}" type="pres">
      <dgm:prSet presAssocID="{1B5192BF-158F-AF4B-B94D-4E3859C0441D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012C0587-CD93-AA45-AB68-77F9846DA7BA}" type="pres">
      <dgm:prSet presAssocID="{40465A9F-6164-0740-8688-810F3494C234}" presName="parTxOnlySpace" presStyleCnt="0"/>
      <dgm:spPr/>
    </dgm:pt>
    <dgm:pt modelId="{ACD78393-1A26-6149-A74C-DDE6FCE09813}" type="pres">
      <dgm:prSet presAssocID="{DE82D2C7-F79B-DF40-A916-0C8C47875639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7DC7B636-1B3F-C640-A676-8371748883A6}" type="pres">
      <dgm:prSet presAssocID="{479F4D14-40D6-AA4B-BEB3-790204AC5747}" presName="parTxOnlySpace" presStyleCnt="0"/>
      <dgm:spPr/>
    </dgm:pt>
    <dgm:pt modelId="{9A602850-88DE-E343-8FE2-D8BD142AFB2C}" type="pres">
      <dgm:prSet presAssocID="{73378CFE-7225-664D-89F2-AF00350DFAD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EF1FAF56-5820-144D-A088-D78E47D141A5}" type="pres">
      <dgm:prSet presAssocID="{AF59366A-7940-B64C-A814-4D53315DA45B}" presName="parTxOnlySpace" presStyleCnt="0"/>
      <dgm:spPr/>
    </dgm:pt>
    <dgm:pt modelId="{393CAA40-6129-5D41-95E1-8A02155D2822}" type="pres">
      <dgm:prSet presAssocID="{87E15E1D-B920-864F-9F1E-F0F2A27B265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5E84028-7A31-F04D-8206-5DB892719DAD}" type="presOf" srcId="{9E61937B-FB90-4C46-85F3-BA66A9FF181D}" destId="{56B83AC9-9B9D-9E4B-AA38-E5C69A432310}" srcOrd="0" destOrd="0" presId="urn:microsoft.com/office/officeart/2005/8/layout/chevron1"/>
    <dgm:cxn modelId="{00FE2B35-4F35-8645-858A-FD04C3F66305}" type="presOf" srcId="{73378CFE-7225-664D-89F2-AF00350DFAD2}" destId="{9A602850-88DE-E343-8FE2-D8BD142AFB2C}" srcOrd="0" destOrd="0" presId="urn:microsoft.com/office/officeart/2005/8/layout/chevron1"/>
    <dgm:cxn modelId="{9E532C3B-3967-CA48-827A-8E727A08895F}" srcId="{504B24DA-A56A-524F-ADE4-6AD4319FCB45}" destId="{1B5192BF-158F-AF4B-B94D-4E3859C0441D}" srcOrd="2" destOrd="0" parTransId="{1D8E826F-3C05-9845-A134-C91F6B5B30D4}" sibTransId="{40465A9F-6164-0740-8688-810F3494C234}"/>
    <dgm:cxn modelId="{CA43DA4A-0BA2-8C4B-923B-8D283711F28F}" srcId="{504B24DA-A56A-524F-ADE4-6AD4319FCB45}" destId="{9E61937B-FB90-4C46-85F3-BA66A9FF181D}" srcOrd="0" destOrd="0" parTransId="{642E3021-1287-0A46-9D2A-E9DA598B3D67}" sibTransId="{33D2ECD3-1E7E-6343-8D57-4BB370B64E3F}"/>
    <dgm:cxn modelId="{C288BF58-6932-AC46-9402-BC25B46E2CC1}" type="presOf" srcId="{87E15E1D-B920-864F-9F1E-F0F2A27B265F}" destId="{393CAA40-6129-5D41-95E1-8A02155D2822}" srcOrd="0" destOrd="0" presId="urn:microsoft.com/office/officeart/2005/8/layout/chevron1"/>
    <dgm:cxn modelId="{0B9B3162-6D4B-2C4D-9F91-837C34B48A33}" type="presOf" srcId="{DE82D2C7-F79B-DF40-A916-0C8C47875639}" destId="{ACD78393-1A26-6149-A74C-DDE6FCE09813}" srcOrd="0" destOrd="0" presId="urn:microsoft.com/office/officeart/2005/8/layout/chevron1"/>
    <dgm:cxn modelId="{40596A70-4913-D74E-B028-9FC78E95C098}" srcId="{504B24DA-A56A-524F-ADE4-6AD4319FCB45}" destId="{D88DDFE3-5397-F94A-90A7-CF0DDACEF8BB}" srcOrd="1" destOrd="0" parTransId="{C377200A-55C0-5940-8519-F63F81DA942E}" sibTransId="{487136F6-5117-C24F-AF61-34C298E39EBF}"/>
    <dgm:cxn modelId="{CC4F9D72-D8A7-A94D-9569-4813EF3F05AE}" srcId="{504B24DA-A56A-524F-ADE4-6AD4319FCB45}" destId="{73378CFE-7225-664D-89F2-AF00350DFAD2}" srcOrd="4" destOrd="0" parTransId="{2804EE75-8943-8847-97E8-1A73F46D91E2}" sibTransId="{AF59366A-7940-B64C-A814-4D53315DA45B}"/>
    <dgm:cxn modelId="{28A91E76-1348-2C42-89D2-2E5EEA57C03D}" srcId="{504B24DA-A56A-524F-ADE4-6AD4319FCB45}" destId="{87E15E1D-B920-864F-9F1E-F0F2A27B265F}" srcOrd="5" destOrd="0" parTransId="{BFA64E3C-B065-2F47-9550-709783215775}" sibTransId="{32B5B00B-796C-0F41-8919-C9C5F9AA93BE}"/>
    <dgm:cxn modelId="{31FAB8CC-2466-3D4B-9B08-B29FAC1637A5}" type="presOf" srcId="{1B5192BF-158F-AF4B-B94D-4E3859C0441D}" destId="{0403FA32-6E89-5749-BB60-718A482F99ED}" srcOrd="0" destOrd="0" presId="urn:microsoft.com/office/officeart/2005/8/layout/chevron1"/>
    <dgm:cxn modelId="{B7FDBDCD-7E8D-664A-83AA-C66437709430}" type="presOf" srcId="{D88DDFE3-5397-F94A-90A7-CF0DDACEF8BB}" destId="{23785ACC-3C34-3542-B3E4-CA2E1F17B3A0}" srcOrd="0" destOrd="0" presId="urn:microsoft.com/office/officeart/2005/8/layout/chevron1"/>
    <dgm:cxn modelId="{FA0B70E5-1E60-2F4E-A887-ABDF4D44FE44}" srcId="{504B24DA-A56A-524F-ADE4-6AD4319FCB45}" destId="{DE82D2C7-F79B-DF40-A916-0C8C47875639}" srcOrd="3" destOrd="0" parTransId="{DB793B3C-56C6-0F4E-806F-FFAA1F29E83C}" sibTransId="{479F4D14-40D6-AA4B-BEB3-790204AC5747}"/>
    <dgm:cxn modelId="{31294EFE-5260-B24E-90E5-F859BA9B69EE}" type="presOf" srcId="{504B24DA-A56A-524F-ADE4-6AD4319FCB45}" destId="{AC5CC18D-B394-8249-8A40-C146C195C815}" srcOrd="0" destOrd="0" presId="urn:microsoft.com/office/officeart/2005/8/layout/chevron1"/>
    <dgm:cxn modelId="{895367D2-72A3-E049-A3B8-D17E5CF2C9CC}" type="presParOf" srcId="{AC5CC18D-B394-8249-8A40-C146C195C815}" destId="{56B83AC9-9B9D-9E4B-AA38-E5C69A432310}" srcOrd="0" destOrd="0" presId="urn:microsoft.com/office/officeart/2005/8/layout/chevron1"/>
    <dgm:cxn modelId="{00461723-B0EB-4E4B-8F91-F9296F436D4E}" type="presParOf" srcId="{AC5CC18D-B394-8249-8A40-C146C195C815}" destId="{16ECCDA1-DCE2-5B44-9DA8-E893B8587F70}" srcOrd="1" destOrd="0" presId="urn:microsoft.com/office/officeart/2005/8/layout/chevron1"/>
    <dgm:cxn modelId="{F42EBAA1-77F9-3446-B7A8-882C478EBEB0}" type="presParOf" srcId="{AC5CC18D-B394-8249-8A40-C146C195C815}" destId="{23785ACC-3C34-3542-B3E4-CA2E1F17B3A0}" srcOrd="2" destOrd="0" presId="urn:microsoft.com/office/officeart/2005/8/layout/chevron1"/>
    <dgm:cxn modelId="{59EDC7C7-F6FB-4C40-804E-54F929EED837}" type="presParOf" srcId="{AC5CC18D-B394-8249-8A40-C146C195C815}" destId="{AC4C4D71-9EFD-F949-A749-3EC0FBBEFCDF}" srcOrd="3" destOrd="0" presId="urn:microsoft.com/office/officeart/2005/8/layout/chevron1"/>
    <dgm:cxn modelId="{35B11F06-5B44-D141-B262-6A724A18AC01}" type="presParOf" srcId="{AC5CC18D-B394-8249-8A40-C146C195C815}" destId="{0403FA32-6E89-5749-BB60-718A482F99ED}" srcOrd="4" destOrd="0" presId="urn:microsoft.com/office/officeart/2005/8/layout/chevron1"/>
    <dgm:cxn modelId="{153FC102-4F74-3F42-9A98-59D13BEB6A9D}" type="presParOf" srcId="{AC5CC18D-B394-8249-8A40-C146C195C815}" destId="{012C0587-CD93-AA45-AB68-77F9846DA7BA}" srcOrd="5" destOrd="0" presId="urn:microsoft.com/office/officeart/2005/8/layout/chevron1"/>
    <dgm:cxn modelId="{6F0E417B-9931-234B-B23A-996144668037}" type="presParOf" srcId="{AC5CC18D-B394-8249-8A40-C146C195C815}" destId="{ACD78393-1A26-6149-A74C-DDE6FCE09813}" srcOrd="6" destOrd="0" presId="urn:microsoft.com/office/officeart/2005/8/layout/chevron1"/>
    <dgm:cxn modelId="{826E1521-FDB6-5840-A683-923FD20A1BB8}" type="presParOf" srcId="{AC5CC18D-B394-8249-8A40-C146C195C815}" destId="{7DC7B636-1B3F-C640-A676-8371748883A6}" srcOrd="7" destOrd="0" presId="urn:microsoft.com/office/officeart/2005/8/layout/chevron1"/>
    <dgm:cxn modelId="{A6567589-D6D2-1540-AFF9-D7A691D45779}" type="presParOf" srcId="{AC5CC18D-B394-8249-8A40-C146C195C815}" destId="{9A602850-88DE-E343-8FE2-D8BD142AFB2C}" srcOrd="8" destOrd="0" presId="urn:microsoft.com/office/officeart/2005/8/layout/chevron1"/>
    <dgm:cxn modelId="{026ECDCC-DCEC-064F-B993-2EB456D6D7D5}" type="presParOf" srcId="{AC5CC18D-B394-8249-8A40-C146C195C815}" destId="{EF1FAF56-5820-144D-A088-D78E47D141A5}" srcOrd="9" destOrd="0" presId="urn:microsoft.com/office/officeart/2005/8/layout/chevron1"/>
    <dgm:cxn modelId="{0D0C178D-5BAE-7445-AD09-44FD0ADFDE64}" type="presParOf" srcId="{AC5CC18D-B394-8249-8A40-C146C195C815}" destId="{393CAA40-6129-5D41-95E1-8A02155D282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04B24DA-A56A-524F-ADE4-6AD4319FCB45}" type="doc">
      <dgm:prSet loTypeId="urn:microsoft.com/office/officeart/2005/8/layout/chevron1" loCatId="" qsTypeId="urn:microsoft.com/office/officeart/2005/8/quickstyle/simple2" qsCatId="simple" csTypeId="urn:microsoft.com/office/officeart/2005/8/colors/colorful2" csCatId="colorful" phldr="1"/>
      <dgm:spPr/>
    </dgm:pt>
    <dgm:pt modelId="{9E61937B-FB90-4C46-85F3-BA66A9FF181D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Problem Identification</a:t>
          </a:r>
        </a:p>
      </dgm:t>
    </dgm:pt>
    <dgm:pt modelId="{642E3021-1287-0A46-9D2A-E9DA598B3D67}" type="parTrans" cxnId="{CA43DA4A-0BA2-8C4B-923B-8D283711F28F}">
      <dgm:prSet/>
      <dgm:spPr/>
      <dgm:t>
        <a:bodyPr/>
        <a:lstStyle/>
        <a:p>
          <a:endParaRPr lang="en-US"/>
        </a:p>
      </dgm:t>
    </dgm:pt>
    <dgm:pt modelId="{33D2ECD3-1E7E-6343-8D57-4BB370B64E3F}" type="sibTrans" cxnId="{CA43DA4A-0BA2-8C4B-923B-8D283711F28F}">
      <dgm:prSet/>
      <dgm:spPr/>
      <dgm:t>
        <a:bodyPr/>
        <a:lstStyle/>
        <a:p>
          <a:endParaRPr lang="en-US"/>
        </a:p>
      </dgm:t>
    </dgm:pt>
    <dgm:pt modelId="{D88DDFE3-5397-F94A-90A7-CF0DDACEF8BB}">
      <dgm:prSet phldrT="[Text]"/>
      <dgm:spPr>
        <a:solidFill>
          <a:schemeClr val="accent1">
            <a:lumMod val="50000"/>
          </a:schemeClr>
        </a:solidFill>
        <a:ln>
          <a:solidFill>
            <a:srgbClr val="FFFF00"/>
          </a:solidFill>
        </a:ln>
      </dgm:spPr>
      <dgm:t>
        <a:bodyPr/>
        <a:lstStyle/>
        <a:p>
          <a:pPr rtl="0"/>
          <a:r>
            <a:rPr lang="en-US" dirty="0"/>
            <a:t>Data Wrangling</a:t>
          </a:r>
        </a:p>
      </dgm:t>
    </dgm:pt>
    <dgm:pt modelId="{C377200A-55C0-5940-8519-F63F81DA942E}" type="parTrans" cxnId="{40596A70-4913-D74E-B028-9FC78E95C098}">
      <dgm:prSet/>
      <dgm:spPr/>
      <dgm:t>
        <a:bodyPr/>
        <a:lstStyle/>
        <a:p>
          <a:endParaRPr lang="en-US"/>
        </a:p>
      </dgm:t>
    </dgm:pt>
    <dgm:pt modelId="{487136F6-5117-C24F-AF61-34C298E39EBF}" type="sibTrans" cxnId="{40596A70-4913-D74E-B028-9FC78E95C098}">
      <dgm:prSet/>
      <dgm:spPr/>
      <dgm:t>
        <a:bodyPr/>
        <a:lstStyle/>
        <a:p>
          <a:endParaRPr lang="en-US"/>
        </a:p>
      </dgm:t>
    </dgm:pt>
    <dgm:pt modelId="{1B5192BF-158F-AF4B-B94D-4E3859C0441D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Exploratory Data Analysis</a:t>
          </a:r>
        </a:p>
      </dgm:t>
    </dgm:pt>
    <dgm:pt modelId="{1D8E826F-3C05-9845-A134-C91F6B5B30D4}" type="parTrans" cxnId="{9E532C3B-3967-CA48-827A-8E727A08895F}">
      <dgm:prSet/>
      <dgm:spPr/>
      <dgm:t>
        <a:bodyPr/>
        <a:lstStyle/>
        <a:p>
          <a:endParaRPr lang="en-US"/>
        </a:p>
      </dgm:t>
    </dgm:pt>
    <dgm:pt modelId="{40465A9F-6164-0740-8688-810F3494C234}" type="sibTrans" cxnId="{9E532C3B-3967-CA48-827A-8E727A08895F}">
      <dgm:prSet/>
      <dgm:spPr/>
      <dgm:t>
        <a:bodyPr/>
        <a:lstStyle/>
        <a:p>
          <a:endParaRPr lang="en-US"/>
        </a:p>
      </dgm:t>
    </dgm:pt>
    <dgm:pt modelId="{DE82D2C7-F79B-DF40-A916-0C8C47875639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Pre-Processing and Data Development </a:t>
          </a:r>
        </a:p>
      </dgm:t>
    </dgm:pt>
    <dgm:pt modelId="{DB793B3C-56C6-0F4E-806F-FFAA1F29E83C}" type="parTrans" cxnId="{FA0B70E5-1E60-2F4E-A887-ABDF4D44FE44}">
      <dgm:prSet/>
      <dgm:spPr/>
      <dgm:t>
        <a:bodyPr/>
        <a:lstStyle/>
        <a:p>
          <a:endParaRPr lang="en-US"/>
        </a:p>
      </dgm:t>
    </dgm:pt>
    <dgm:pt modelId="{479F4D14-40D6-AA4B-BEB3-790204AC5747}" type="sibTrans" cxnId="{FA0B70E5-1E60-2F4E-A887-ABDF4D44FE44}">
      <dgm:prSet/>
      <dgm:spPr/>
      <dgm:t>
        <a:bodyPr/>
        <a:lstStyle/>
        <a:p>
          <a:endParaRPr lang="en-US"/>
        </a:p>
      </dgm:t>
    </dgm:pt>
    <dgm:pt modelId="{73378CFE-7225-664D-89F2-AF00350DFAD2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Modeling</a:t>
          </a:r>
        </a:p>
      </dgm:t>
    </dgm:pt>
    <dgm:pt modelId="{2804EE75-8943-8847-97E8-1A73F46D91E2}" type="parTrans" cxnId="{CC4F9D72-D8A7-A94D-9569-4813EF3F05AE}">
      <dgm:prSet/>
      <dgm:spPr/>
      <dgm:t>
        <a:bodyPr/>
        <a:lstStyle/>
        <a:p>
          <a:endParaRPr lang="en-US"/>
        </a:p>
      </dgm:t>
    </dgm:pt>
    <dgm:pt modelId="{AF59366A-7940-B64C-A814-4D53315DA45B}" type="sibTrans" cxnId="{CC4F9D72-D8A7-A94D-9569-4813EF3F05AE}">
      <dgm:prSet/>
      <dgm:spPr/>
      <dgm:t>
        <a:bodyPr/>
        <a:lstStyle/>
        <a:p>
          <a:endParaRPr lang="en-US"/>
        </a:p>
      </dgm:t>
    </dgm:pt>
    <dgm:pt modelId="{87E15E1D-B920-864F-9F1E-F0F2A27B265F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Documentation</a:t>
          </a:r>
        </a:p>
      </dgm:t>
    </dgm:pt>
    <dgm:pt modelId="{BFA64E3C-B065-2F47-9550-709783215775}" type="parTrans" cxnId="{28A91E76-1348-2C42-89D2-2E5EEA57C03D}">
      <dgm:prSet/>
      <dgm:spPr/>
      <dgm:t>
        <a:bodyPr/>
        <a:lstStyle/>
        <a:p>
          <a:endParaRPr lang="en-US"/>
        </a:p>
      </dgm:t>
    </dgm:pt>
    <dgm:pt modelId="{32B5B00B-796C-0F41-8919-C9C5F9AA93BE}" type="sibTrans" cxnId="{28A91E76-1348-2C42-89D2-2E5EEA57C03D}">
      <dgm:prSet/>
      <dgm:spPr/>
      <dgm:t>
        <a:bodyPr/>
        <a:lstStyle/>
        <a:p>
          <a:endParaRPr lang="en-US"/>
        </a:p>
      </dgm:t>
    </dgm:pt>
    <dgm:pt modelId="{AC5CC18D-B394-8249-8A40-C146C195C815}" type="pres">
      <dgm:prSet presAssocID="{504B24DA-A56A-524F-ADE4-6AD4319FCB45}" presName="Name0" presStyleCnt="0">
        <dgm:presLayoutVars>
          <dgm:dir/>
          <dgm:animLvl val="lvl"/>
          <dgm:resizeHandles val="exact"/>
        </dgm:presLayoutVars>
      </dgm:prSet>
      <dgm:spPr/>
    </dgm:pt>
    <dgm:pt modelId="{56B83AC9-9B9D-9E4B-AA38-E5C69A432310}" type="pres">
      <dgm:prSet presAssocID="{9E61937B-FB90-4C46-85F3-BA66A9FF181D}" presName="parTxOnly" presStyleLbl="node1" presStyleIdx="0" presStyleCnt="6" custLinFactNeighborX="-2688" custLinFactNeighborY="48518">
        <dgm:presLayoutVars>
          <dgm:chMax val="0"/>
          <dgm:chPref val="0"/>
          <dgm:bulletEnabled val="1"/>
        </dgm:presLayoutVars>
      </dgm:prSet>
      <dgm:spPr/>
    </dgm:pt>
    <dgm:pt modelId="{16ECCDA1-DCE2-5B44-9DA8-E893B8587F70}" type="pres">
      <dgm:prSet presAssocID="{33D2ECD3-1E7E-6343-8D57-4BB370B64E3F}" presName="parTxOnlySpace" presStyleCnt="0"/>
      <dgm:spPr/>
    </dgm:pt>
    <dgm:pt modelId="{23785ACC-3C34-3542-B3E4-CA2E1F17B3A0}" type="pres">
      <dgm:prSet presAssocID="{D88DDFE3-5397-F94A-90A7-CF0DDACEF8BB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C4C4D71-9EFD-F949-A749-3EC0FBBEFCDF}" type="pres">
      <dgm:prSet presAssocID="{487136F6-5117-C24F-AF61-34C298E39EBF}" presName="parTxOnlySpace" presStyleCnt="0"/>
      <dgm:spPr/>
    </dgm:pt>
    <dgm:pt modelId="{0403FA32-6E89-5749-BB60-718A482F99ED}" type="pres">
      <dgm:prSet presAssocID="{1B5192BF-158F-AF4B-B94D-4E3859C0441D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012C0587-CD93-AA45-AB68-77F9846DA7BA}" type="pres">
      <dgm:prSet presAssocID="{40465A9F-6164-0740-8688-810F3494C234}" presName="parTxOnlySpace" presStyleCnt="0"/>
      <dgm:spPr/>
    </dgm:pt>
    <dgm:pt modelId="{ACD78393-1A26-6149-A74C-DDE6FCE09813}" type="pres">
      <dgm:prSet presAssocID="{DE82D2C7-F79B-DF40-A916-0C8C47875639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7DC7B636-1B3F-C640-A676-8371748883A6}" type="pres">
      <dgm:prSet presAssocID="{479F4D14-40D6-AA4B-BEB3-790204AC5747}" presName="parTxOnlySpace" presStyleCnt="0"/>
      <dgm:spPr/>
    </dgm:pt>
    <dgm:pt modelId="{9A602850-88DE-E343-8FE2-D8BD142AFB2C}" type="pres">
      <dgm:prSet presAssocID="{73378CFE-7225-664D-89F2-AF00350DFAD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EF1FAF56-5820-144D-A088-D78E47D141A5}" type="pres">
      <dgm:prSet presAssocID="{AF59366A-7940-B64C-A814-4D53315DA45B}" presName="parTxOnlySpace" presStyleCnt="0"/>
      <dgm:spPr/>
    </dgm:pt>
    <dgm:pt modelId="{393CAA40-6129-5D41-95E1-8A02155D2822}" type="pres">
      <dgm:prSet presAssocID="{87E15E1D-B920-864F-9F1E-F0F2A27B265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5E84028-7A31-F04D-8206-5DB892719DAD}" type="presOf" srcId="{9E61937B-FB90-4C46-85F3-BA66A9FF181D}" destId="{56B83AC9-9B9D-9E4B-AA38-E5C69A432310}" srcOrd="0" destOrd="0" presId="urn:microsoft.com/office/officeart/2005/8/layout/chevron1"/>
    <dgm:cxn modelId="{00FE2B35-4F35-8645-858A-FD04C3F66305}" type="presOf" srcId="{73378CFE-7225-664D-89F2-AF00350DFAD2}" destId="{9A602850-88DE-E343-8FE2-D8BD142AFB2C}" srcOrd="0" destOrd="0" presId="urn:microsoft.com/office/officeart/2005/8/layout/chevron1"/>
    <dgm:cxn modelId="{9E532C3B-3967-CA48-827A-8E727A08895F}" srcId="{504B24DA-A56A-524F-ADE4-6AD4319FCB45}" destId="{1B5192BF-158F-AF4B-B94D-4E3859C0441D}" srcOrd="2" destOrd="0" parTransId="{1D8E826F-3C05-9845-A134-C91F6B5B30D4}" sibTransId="{40465A9F-6164-0740-8688-810F3494C234}"/>
    <dgm:cxn modelId="{CA43DA4A-0BA2-8C4B-923B-8D283711F28F}" srcId="{504B24DA-A56A-524F-ADE4-6AD4319FCB45}" destId="{9E61937B-FB90-4C46-85F3-BA66A9FF181D}" srcOrd="0" destOrd="0" parTransId="{642E3021-1287-0A46-9D2A-E9DA598B3D67}" sibTransId="{33D2ECD3-1E7E-6343-8D57-4BB370B64E3F}"/>
    <dgm:cxn modelId="{C288BF58-6932-AC46-9402-BC25B46E2CC1}" type="presOf" srcId="{87E15E1D-B920-864F-9F1E-F0F2A27B265F}" destId="{393CAA40-6129-5D41-95E1-8A02155D2822}" srcOrd="0" destOrd="0" presId="urn:microsoft.com/office/officeart/2005/8/layout/chevron1"/>
    <dgm:cxn modelId="{0B9B3162-6D4B-2C4D-9F91-837C34B48A33}" type="presOf" srcId="{DE82D2C7-F79B-DF40-A916-0C8C47875639}" destId="{ACD78393-1A26-6149-A74C-DDE6FCE09813}" srcOrd="0" destOrd="0" presId="urn:microsoft.com/office/officeart/2005/8/layout/chevron1"/>
    <dgm:cxn modelId="{40596A70-4913-D74E-B028-9FC78E95C098}" srcId="{504B24DA-A56A-524F-ADE4-6AD4319FCB45}" destId="{D88DDFE3-5397-F94A-90A7-CF0DDACEF8BB}" srcOrd="1" destOrd="0" parTransId="{C377200A-55C0-5940-8519-F63F81DA942E}" sibTransId="{487136F6-5117-C24F-AF61-34C298E39EBF}"/>
    <dgm:cxn modelId="{CC4F9D72-D8A7-A94D-9569-4813EF3F05AE}" srcId="{504B24DA-A56A-524F-ADE4-6AD4319FCB45}" destId="{73378CFE-7225-664D-89F2-AF00350DFAD2}" srcOrd="4" destOrd="0" parTransId="{2804EE75-8943-8847-97E8-1A73F46D91E2}" sibTransId="{AF59366A-7940-B64C-A814-4D53315DA45B}"/>
    <dgm:cxn modelId="{28A91E76-1348-2C42-89D2-2E5EEA57C03D}" srcId="{504B24DA-A56A-524F-ADE4-6AD4319FCB45}" destId="{87E15E1D-B920-864F-9F1E-F0F2A27B265F}" srcOrd="5" destOrd="0" parTransId="{BFA64E3C-B065-2F47-9550-709783215775}" sibTransId="{32B5B00B-796C-0F41-8919-C9C5F9AA93BE}"/>
    <dgm:cxn modelId="{31FAB8CC-2466-3D4B-9B08-B29FAC1637A5}" type="presOf" srcId="{1B5192BF-158F-AF4B-B94D-4E3859C0441D}" destId="{0403FA32-6E89-5749-BB60-718A482F99ED}" srcOrd="0" destOrd="0" presId="urn:microsoft.com/office/officeart/2005/8/layout/chevron1"/>
    <dgm:cxn modelId="{B7FDBDCD-7E8D-664A-83AA-C66437709430}" type="presOf" srcId="{D88DDFE3-5397-F94A-90A7-CF0DDACEF8BB}" destId="{23785ACC-3C34-3542-B3E4-CA2E1F17B3A0}" srcOrd="0" destOrd="0" presId="urn:microsoft.com/office/officeart/2005/8/layout/chevron1"/>
    <dgm:cxn modelId="{FA0B70E5-1E60-2F4E-A887-ABDF4D44FE44}" srcId="{504B24DA-A56A-524F-ADE4-6AD4319FCB45}" destId="{DE82D2C7-F79B-DF40-A916-0C8C47875639}" srcOrd="3" destOrd="0" parTransId="{DB793B3C-56C6-0F4E-806F-FFAA1F29E83C}" sibTransId="{479F4D14-40D6-AA4B-BEB3-790204AC5747}"/>
    <dgm:cxn modelId="{31294EFE-5260-B24E-90E5-F859BA9B69EE}" type="presOf" srcId="{504B24DA-A56A-524F-ADE4-6AD4319FCB45}" destId="{AC5CC18D-B394-8249-8A40-C146C195C815}" srcOrd="0" destOrd="0" presId="urn:microsoft.com/office/officeart/2005/8/layout/chevron1"/>
    <dgm:cxn modelId="{895367D2-72A3-E049-A3B8-D17E5CF2C9CC}" type="presParOf" srcId="{AC5CC18D-B394-8249-8A40-C146C195C815}" destId="{56B83AC9-9B9D-9E4B-AA38-E5C69A432310}" srcOrd="0" destOrd="0" presId="urn:microsoft.com/office/officeart/2005/8/layout/chevron1"/>
    <dgm:cxn modelId="{00461723-B0EB-4E4B-8F91-F9296F436D4E}" type="presParOf" srcId="{AC5CC18D-B394-8249-8A40-C146C195C815}" destId="{16ECCDA1-DCE2-5B44-9DA8-E893B8587F70}" srcOrd="1" destOrd="0" presId="urn:microsoft.com/office/officeart/2005/8/layout/chevron1"/>
    <dgm:cxn modelId="{F42EBAA1-77F9-3446-B7A8-882C478EBEB0}" type="presParOf" srcId="{AC5CC18D-B394-8249-8A40-C146C195C815}" destId="{23785ACC-3C34-3542-B3E4-CA2E1F17B3A0}" srcOrd="2" destOrd="0" presId="urn:microsoft.com/office/officeart/2005/8/layout/chevron1"/>
    <dgm:cxn modelId="{59EDC7C7-F6FB-4C40-804E-54F929EED837}" type="presParOf" srcId="{AC5CC18D-B394-8249-8A40-C146C195C815}" destId="{AC4C4D71-9EFD-F949-A749-3EC0FBBEFCDF}" srcOrd="3" destOrd="0" presId="urn:microsoft.com/office/officeart/2005/8/layout/chevron1"/>
    <dgm:cxn modelId="{35B11F06-5B44-D141-B262-6A724A18AC01}" type="presParOf" srcId="{AC5CC18D-B394-8249-8A40-C146C195C815}" destId="{0403FA32-6E89-5749-BB60-718A482F99ED}" srcOrd="4" destOrd="0" presId="urn:microsoft.com/office/officeart/2005/8/layout/chevron1"/>
    <dgm:cxn modelId="{153FC102-4F74-3F42-9A98-59D13BEB6A9D}" type="presParOf" srcId="{AC5CC18D-B394-8249-8A40-C146C195C815}" destId="{012C0587-CD93-AA45-AB68-77F9846DA7BA}" srcOrd="5" destOrd="0" presId="urn:microsoft.com/office/officeart/2005/8/layout/chevron1"/>
    <dgm:cxn modelId="{6F0E417B-9931-234B-B23A-996144668037}" type="presParOf" srcId="{AC5CC18D-B394-8249-8A40-C146C195C815}" destId="{ACD78393-1A26-6149-A74C-DDE6FCE09813}" srcOrd="6" destOrd="0" presId="urn:microsoft.com/office/officeart/2005/8/layout/chevron1"/>
    <dgm:cxn modelId="{826E1521-FDB6-5840-A683-923FD20A1BB8}" type="presParOf" srcId="{AC5CC18D-B394-8249-8A40-C146C195C815}" destId="{7DC7B636-1B3F-C640-A676-8371748883A6}" srcOrd="7" destOrd="0" presId="urn:microsoft.com/office/officeart/2005/8/layout/chevron1"/>
    <dgm:cxn modelId="{A6567589-D6D2-1540-AFF9-D7A691D45779}" type="presParOf" srcId="{AC5CC18D-B394-8249-8A40-C146C195C815}" destId="{9A602850-88DE-E343-8FE2-D8BD142AFB2C}" srcOrd="8" destOrd="0" presId="urn:microsoft.com/office/officeart/2005/8/layout/chevron1"/>
    <dgm:cxn modelId="{026ECDCC-DCEC-064F-B993-2EB456D6D7D5}" type="presParOf" srcId="{AC5CC18D-B394-8249-8A40-C146C195C815}" destId="{EF1FAF56-5820-144D-A088-D78E47D141A5}" srcOrd="9" destOrd="0" presId="urn:microsoft.com/office/officeart/2005/8/layout/chevron1"/>
    <dgm:cxn modelId="{0D0C178D-5BAE-7445-AD09-44FD0ADFDE64}" type="presParOf" srcId="{AC5CC18D-B394-8249-8A40-C146C195C815}" destId="{393CAA40-6129-5D41-95E1-8A02155D282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04B24DA-A56A-524F-ADE4-6AD4319FCB45}" type="doc">
      <dgm:prSet loTypeId="urn:microsoft.com/office/officeart/2005/8/layout/chevron1" loCatId="" qsTypeId="urn:microsoft.com/office/officeart/2005/8/quickstyle/simple2" qsCatId="simple" csTypeId="urn:microsoft.com/office/officeart/2005/8/colors/colorful2" csCatId="colorful" phldr="1"/>
      <dgm:spPr/>
    </dgm:pt>
    <dgm:pt modelId="{9E61937B-FB90-4C46-85F3-BA66A9FF181D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Problem Identification</a:t>
          </a:r>
        </a:p>
      </dgm:t>
    </dgm:pt>
    <dgm:pt modelId="{642E3021-1287-0A46-9D2A-E9DA598B3D67}" type="parTrans" cxnId="{CA43DA4A-0BA2-8C4B-923B-8D283711F28F}">
      <dgm:prSet/>
      <dgm:spPr/>
      <dgm:t>
        <a:bodyPr/>
        <a:lstStyle/>
        <a:p>
          <a:endParaRPr lang="en-US"/>
        </a:p>
      </dgm:t>
    </dgm:pt>
    <dgm:pt modelId="{33D2ECD3-1E7E-6343-8D57-4BB370B64E3F}" type="sibTrans" cxnId="{CA43DA4A-0BA2-8C4B-923B-8D283711F28F}">
      <dgm:prSet/>
      <dgm:spPr/>
      <dgm:t>
        <a:bodyPr/>
        <a:lstStyle/>
        <a:p>
          <a:endParaRPr lang="en-US"/>
        </a:p>
      </dgm:t>
    </dgm:pt>
    <dgm:pt modelId="{D88DDFE3-5397-F94A-90A7-CF0DDACEF8BB}">
      <dgm:prSet phldrT="[Text]"/>
      <dgm:spPr>
        <a:solidFill>
          <a:schemeClr val="accent1">
            <a:lumMod val="50000"/>
          </a:schemeClr>
        </a:solidFill>
        <a:ln>
          <a:solidFill>
            <a:srgbClr val="FFFF00"/>
          </a:solidFill>
        </a:ln>
      </dgm:spPr>
      <dgm:t>
        <a:bodyPr/>
        <a:lstStyle/>
        <a:p>
          <a:pPr rtl="0"/>
          <a:r>
            <a:rPr lang="en-US" dirty="0"/>
            <a:t>Data Wrangling</a:t>
          </a:r>
        </a:p>
      </dgm:t>
    </dgm:pt>
    <dgm:pt modelId="{C377200A-55C0-5940-8519-F63F81DA942E}" type="parTrans" cxnId="{40596A70-4913-D74E-B028-9FC78E95C098}">
      <dgm:prSet/>
      <dgm:spPr/>
      <dgm:t>
        <a:bodyPr/>
        <a:lstStyle/>
        <a:p>
          <a:endParaRPr lang="en-US"/>
        </a:p>
      </dgm:t>
    </dgm:pt>
    <dgm:pt modelId="{487136F6-5117-C24F-AF61-34C298E39EBF}" type="sibTrans" cxnId="{40596A70-4913-D74E-B028-9FC78E95C098}">
      <dgm:prSet/>
      <dgm:spPr/>
      <dgm:t>
        <a:bodyPr/>
        <a:lstStyle/>
        <a:p>
          <a:endParaRPr lang="en-US"/>
        </a:p>
      </dgm:t>
    </dgm:pt>
    <dgm:pt modelId="{1B5192BF-158F-AF4B-B94D-4E3859C0441D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Exploratory Data Analysis</a:t>
          </a:r>
        </a:p>
      </dgm:t>
    </dgm:pt>
    <dgm:pt modelId="{1D8E826F-3C05-9845-A134-C91F6B5B30D4}" type="parTrans" cxnId="{9E532C3B-3967-CA48-827A-8E727A08895F}">
      <dgm:prSet/>
      <dgm:spPr/>
      <dgm:t>
        <a:bodyPr/>
        <a:lstStyle/>
        <a:p>
          <a:endParaRPr lang="en-US"/>
        </a:p>
      </dgm:t>
    </dgm:pt>
    <dgm:pt modelId="{40465A9F-6164-0740-8688-810F3494C234}" type="sibTrans" cxnId="{9E532C3B-3967-CA48-827A-8E727A08895F}">
      <dgm:prSet/>
      <dgm:spPr/>
      <dgm:t>
        <a:bodyPr/>
        <a:lstStyle/>
        <a:p>
          <a:endParaRPr lang="en-US"/>
        </a:p>
      </dgm:t>
    </dgm:pt>
    <dgm:pt modelId="{DE82D2C7-F79B-DF40-A916-0C8C47875639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Pre-Processing and Data Development </a:t>
          </a:r>
        </a:p>
      </dgm:t>
    </dgm:pt>
    <dgm:pt modelId="{DB793B3C-56C6-0F4E-806F-FFAA1F29E83C}" type="parTrans" cxnId="{FA0B70E5-1E60-2F4E-A887-ABDF4D44FE44}">
      <dgm:prSet/>
      <dgm:spPr/>
      <dgm:t>
        <a:bodyPr/>
        <a:lstStyle/>
        <a:p>
          <a:endParaRPr lang="en-US"/>
        </a:p>
      </dgm:t>
    </dgm:pt>
    <dgm:pt modelId="{479F4D14-40D6-AA4B-BEB3-790204AC5747}" type="sibTrans" cxnId="{FA0B70E5-1E60-2F4E-A887-ABDF4D44FE44}">
      <dgm:prSet/>
      <dgm:spPr/>
      <dgm:t>
        <a:bodyPr/>
        <a:lstStyle/>
        <a:p>
          <a:endParaRPr lang="en-US"/>
        </a:p>
      </dgm:t>
    </dgm:pt>
    <dgm:pt modelId="{73378CFE-7225-664D-89F2-AF00350DFAD2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Modeling</a:t>
          </a:r>
        </a:p>
      </dgm:t>
    </dgm:pt>
    <dgm:pt modelId="{2804EE75-8943-8847-97E8-1A73F46D91E2}" type="parTrans" cxnId="{CC4F9D72-D8A7-A94D-9569-4813EF3F05AE}">
      <dgm:prSet/>
      <dgm:spPr/>
      <dgm:t>
        <a:bodyPr/>
        <a:lstStyle/>
        <a:p>
          <a:endParaRPr lang="en-US"/>
        </a:p>
      </dgm:t>
    </dgm:pt>
    <dgm:pt modelId="{AF59366A-7940-B64C-A814-4D53315DA45B}" type="sibTrans" cxnId="{CC4F9D72-D8A7-A94D-9569-4813EF3F05AE}">
      <dgm:prSet/>
      <dgm:spPr/>
      <dgm:t>
        <a:bodyPr/>
        <a:lstStyle/>
        <a:p>
          <a:endParaRPr lang="en-US"/>
        </a:p>
      </dgm:t>
    </dgm:pt>
    <dgm:pt modelId="{87E15E1D-B920-864F-9F1E-F0F2A27B265F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Documentation</a:t>
          </a:r>
        </a:p>
      </dgm:t>
    </dgm:pt>
    <dgm:pt modelId="{BFA64E3C-B065-2F47-9550-709783215775}" type="parTrans" cxnId="{28A91E76-1348-2C42-89D2-2E5EEA57C03D}">
      <dgm:prSet/>
      <dgm:spPr/>
      <dgm:t>
        <a:bodyPr/>
        <a:lstStyle/>
        <a:p>
          <a:endParaRPr lang="en-US"/>
        </a:p>
      </dgm:t>
    </dgm:pt>
    <dgm:pt modelId="{32B5B00B-796C-0F41-8919-C9C5F9AA93BE}" type="sibTrans" cxnId="{28A91E76-1348-2C42-89D2-2E5EEA57C03D}">
      <dgm:prSet/>
      <dgm:spPr/>
      <dgm:t>
        <a:bodyPr/>
        <a:lstStyle/>
        <a:p>
          <a:endParaRPr lang="en-US"/>
        </a:p>
      </dgm:t>
    </dgm:pt>
    <dgm:pt modelId="{AC5CC18D-B394-8249-8A40-C146C195C815}" type="pres">
      <dgm:prSet presAssocID="{504B24DA-A56A-524F-ADE4-6AD4319FCB45}" presName="Name0" presStyleCnt="0">
        <dgm:presLayoutVars>
          <dgm:dir/>
          <dgm:animLvl val="lvl"/>
          <dgm:resizeHandles val="exact"/>
        </dgm:presLayoutVars>
      </dgm:prSet>
      <dgm:spPr/>
    </dgm:pt>
    <dgm:pt modelId="{56B83AC9-9B9D-9E4B-AA38-E5C69A432310}" type="pres">
      <dgm:prSet presAssocID="{9E61937B-FB90-4C46-85F3-BA66A9FF181D}" presName="parTxOnly" presStyleLbl="node1" presStyleIdx="0" presStyleCnt="6" custLinFactNeighborX="-2688" custLinFactNeighborY="48518">
        <dgm:presLayoutVars>
          <dgm:chMax val="0"/>
          <dgm:chPref val="0"/>
          <dgm:bulletEnabled val="1"/>
        </dgm:presLayoutVars>
      </dgm:prSet>
      <dgm:spPr/>
    </dgm:pt>
    <dgm:pt modelId="{16ECCDA1-DCE2-5B44-9DA8-E893B8587F70}" type="pres">
      <dgm:prSet presAssocID="{33D2ECD3-1E7E-6343-8D57-4BB370B64E3F}" presName="parTxOnlySpace" presStyleCnt="0"/>
      <dgm:spPr/>
    </dgm:pt>
    <dgm:pt modelId="{23785ACC-3C34-3542-B3E4-CA2E1F17B3A0}" type="pres">
      <dgm:prSet presAssocID="{D88DDFE3-5397-F94A-90A7-CF0DDACEF8BB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C4C4D71-9EFD-F949-A749-3EC0FBBEFCDF}" type="pres">
      <dgm:prSet presAssocID="{487136F6-5117-C24F-AF61-34C298E39EBF}" presName="parTxOnlySpace" presStyleCnt="0"/>
      <dgm:spPr/>
    </dgm:pt>
    <dgm:pt modelId="{0403FA32-6E89-5749-BB60-718A482F99ED}" type="pres">
      <dgm:prSet presAssocID="{1B5192BF-158F-AF4B-B94D-4E3859C0441D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012C0587-CD93-AA45-AB68-77F9846DA7BA}" type="pres">
      <dgm:prSet presAssocID="{40465A9F-6164-0740-8688-810F3494C234}" presName="parTxOnlySpace" presStyleCnt="0"/>
      <dgm:spPr/>
    </dgm:pt>
    <dgm:pt modelId="{ACD78393-1A26-6149-A74C-DDE6FCE09813}" type="pres">
      <dgm:prSet presAssocID="{DE82D2C7-F79B-DF40-A916-0C8C47875639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7DC7B636-1B3F-C640-A676-8371748883A6}" type="pres">
      <dgm:prSet presAssocID="{479F4D14-40D6-AA4B-BEB3-790204AC5747}" presName="parTxOnlySpace" presStyleCnt="0"/>
      <dgm:spPr/>
    </dgm:pt>
    <dgm:pt modelId="{9A602850-88DE-E343-8FE2-D8BD142AFB2C}" type="pres">
      <dgm:prSet presAssocID="{73378CFE-7225-664D-89F2-AF00350DFAD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EF1FAF56-5820-144D-A088-D78E47D141A5}" type="pres">
      <dgm:prSet presAssocID="{AF59366A-7940-B64C-A814-4D53315DA45B}" presName="parTxOnlySpace" presStyleCnt="0"/>
      <dgm:spPr/>
    </dgm:pt>
    <dgm:pt modelId="{393CAA40-6129-5D41-95E1-8A02155D2822}" type="pres">
      <dgm:prSet presAssocID="{87E15E1D-B920-864F-9F1E-F0F2A27B265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5E84028-7A31-F04D-8206-5DB892719DAD}" type="presOf" srcId="{9E61937B-FB90-4C46-85F3-BA66A9FF181D}" destId="{56B83AC9-9B9D-9E4B-AA38-E5C69A432310}" srcOrd="0" destOrd="0" presId="urn:microsoft.com/office/officeart/2005/8/layout/chevron1"/>
    <dgm:cxn modelId="{00FE2B35-4F35-8645-858A-FD04C3F66305}" type="presOf" srcId="{73378CFE-7225-664D-89F2-AF00350DFAD2}" destId="{9A602850-88DE-E343-8FE2-D8BD142AFB2C}" srcOrd="0" destOrd="0" presId="urn:microsoft.com/office/officeart/2005/8/layout/chevron1"/>
    <dgm:cxn modelId="{9E532C3B-3967-CA48-827A-8E727A08895F}" srcId="{504B24DA-A56A-524F-ADE4-6AD4319FCB45}" destId="{1B5192BF-158F-AF4B-B94D-4E3859C0441D}" srcOrd="2" destOrd="0" parTransId="{1D8E826F-3C05-9845-A134-C91F6B5B30D4}" sibTransId="{40465A9F-6164-0740-8688-810F3494C234}"/>
    <dgm:cxn modelId="{CA43DA4A-0BA2-8C4B-923B-8D283711F28F}" srcId="{504B24DA-A56A-524F-ADE4-6AD4319FCB45}" destId="{9E61937B-FB90-4C46-85F3-BA66A9FF181D}" srcOrd="0" destOrd="0" parTransId="{642E3021-1287-0A46-9D2A-E9DA598B3D67}" sibTransId="{33D2ECD3-1E7E-6343-8D57-4BB370B64E3F}"/>
    <dgm:cxn modelId="{C288BF58-6932-AC46-9402-BC25B46E2CC1}" type="presOf" srcId="{87E15E1D-B920-864F-9F1E-F0F2A27B265F}" destId="{393CAA40-6129-5D41-95E1-8A02155D2822}" srcOrd="0" destOrd="0" presId="urn:microsoft.com/office/officeart/2005/8/layout/chevron1"/>
    <dgm:cxn modelId="{0B9B3162-6D4B-2C4D-9F91-837C34B48A33}" type="presOf" srcId="{DE82D2C7-F79B-DF40-A916-0C8C47875639}" destId="{ACD78393-1A26-6149-A74C-DDE6FCE09813}" srcOrd="0" destOrd="0" presId="urn:microsoft.com/office/officeart/2005/8/layout/chevron1"/>
    <dgm:cxn modelId="{40596A70-4913-D74E-B028-9FC78E95C098}" srcId="{504B24DA-A56A-524F-ADE4-6AD4319FCB45}" destId="{D88DDFE3-5397-F94A-90A7-CF0DDACEF8BB}" srcOrd="1" destOrd="0" parTransId="{C377200A-55C0-5940-8519-F63F81DA942E}" sibTransId="{487136F6-5117-C24F-AF61-34C298E39EBF}"/>
    <dgm:cxn modelId="{CC4F9D72-D8A7-A94D-9569-4813EF3F05AE}" srcId="{504B24DA-A56A-524F-ADE4-6AD4319FCB45}" destId="{73378CFE-7225-664D-89F2-AF00350DFAD2}" srcOrd="4" destOrd="0" parTransId="{2804EE75-8943-8847-97E8-1A73F46D91E2}" sibTransId="{AF59366A-7940-B64C-A814-4D53315DA45B}"/>
    <dgm:cxn modelId="{28A91E76-1348-2C42-89D2-2E5EEA57C03D}" srcId="{504B24DA-A56A-524F-ADE4-6AD4319FCB45}" destId="{87E15E1D-B920-864F-9F1E-F0F2A27B265F}" srcOrd="5" destOrd="0" parTransId="{BFA64E3C-B065-2F47-9550-709783215775}" sibTransId="{32B5B00B-796C-0F41-8919-C9C5F9AA93BE}"/>
    <dgm:cxn modelId="{31FAB8CC-2466-3D4B-9B08-B29FAC1637A5}" type="presOf" srcId="{1B5192BF-158F-AF4B-B94D-4E3859C0441D}" destId="{0403FA32-6E89-5749-BB60-718A482F99ED}" srcOrd="0" destOrd="0" presId="urn:microsoft.com/office/officeart/2005/8/layout/chevron1"/>
    <dgm:cxn modelId="{B7FDBDCD-7E8D-664A-83AA-C66437709430}" type="presOf" srcId="{D88DDFE3-5397-F94A-90A7-CF0DDACEF8BB}" destId="{23785ACC-3C34-3542-B3E4-CA2E1F17B3A0}" srcOrd="0" destOrd="0" presId="urn:microsoft.com/office/officeart/2005/8/layout/chevron1"/>
    <dgm:cxn modelId="{FA0B70E5-1E60-2F4E-A887-ABDF4D44FE44}" srcId="{504B24DA-A56A-524F-ADE4-6AD4319FCB45}" destId="{DE82D2C7-F79B-DF40-A916-0C8C47875639}" srcOrd="3" destOrd="0" parTransId="{DB793B3C-56C6-0F4E-806F-FFAA1F29E83C}" sibTransId="{479F4D14-40D6-AA4B-BEB3-790204AC5747}"/>
    <dgm:cxn modelId="{31294EFE-5260-B24E-90E5-F859BA9B69EE}" type="presOf" srcId="{504B24DA-A56A-524F-ADE4-6AD4319FCB45}" destId="{AC5CC18D-B394-8249-8A40-C146C195C815}" srcOrd="0" destOrd="0" presId="urn:microsoft.com/office/officeart/2005/8/layout/chevron1"/>
    <dgm:cxn modelId="{895367D2-72A3-E049-A3B8-D17E5CF2C9CC}" type="presParOf" srcId="{AC5CC18D-B394-8249-8A40-C146C195C815}" destId="{56B83AC9-9B9D-9E4B-AA38-E5C69A432310}" srcOrd="0" destOrd="0" presId="urn:microsoft.com/office/officeart/2005/8/layout/chevron1"/>
    <dgm:cxn modelId="{00461723-B0EB-4E4B-8F91-F9296F436D4E}" type="presParOf" srcId="{AC5CC18D-B394-8249-8A40-C146C195C815}" destId="{16ECCDA1-DCE2-5B44-9DA8-E893B8587F70}" srcOrd="1" destOrd="0" presId="urn:microsoft.com/office/officeart/2005/8/layout/chevron1"/>
    <dgm:cxn modelId="{F42EBAA1-77F9-3446-B7A8-882C478EBEB0}" type="presParOf" srcId="{AC5CC18D-B394-8249-8A40-C146C195C815}" destId="{23785ACC-3C34-3542-B3E4-CA2E1F17B3A0}" srcOrd="2" destOrd="0" presId="urn:microsoft.com/office/officeart/2005/8/layout/chevron1"/>
    <dgm:cxn modelId="{59EDC7C7-F6FB-4C40-804E-54F929EED837}" type="presParOf" srcId="{AC5CC18D-B394-8249-8A40-C146C195C815}" destId="{AC4C4D71-9EFD-F949-A749-3EC0FBBEFCDF}" srcOrd="3" destOrd="0" presId="urn:microsoft.com/office/officeart/2005/8/layout/chevron1"/>
    <dgm:cxn modelId="{35B11F06-5B44-D141-B262-6A724A18AC01}" type="presParOf" srcId="{AC5CC18D-B394-8249-8A40-C146C195C815}" destId="{0403FA32-6E89-5749-BB60-718A482F99ED}" srcOrd="4" destOrd="0" presId="urn:microsoft.com/office/officeart/2005/8/layout/chevron1"/>
    <dgm:cxn modelId="{153FC102-4F74-3F42-9A98-59D13BEB6A9D}" type="presParOf" srcId="{AC5CC18D-B394-8249-8A40-C146C195C815}" destId="{012C0587-CD93-AA45-AB68-77F9846DA7BA}" srcOrd="5" destOrd="0" presId="urn:microsoft.com/office/officeart/2005/8/layout/chevron1"/>
    <dgm:cxn modelId="{6F0E417B-9931-234B-B23A-996144668037}" type="presParOf" srcId="{AC5CC18D-B394-8249-8A40-C146C195C815}" destId="{ACD78393-1A26-6149-A74C-DDE6FCE09813}" srcOrd="6" destOrd="0" presId="urn:microsoft.com/office/officeart/2005/8/layout/chevron1"/>
    <dgm:cxn modelId="{826E1521-FDB6-5840-A683-923FD20A1BB8}" type="presParOf" srcId="{AC5CC18D-B394-8249-8A40-C146C195C815}" destId="{7DC7B636-1B3F-C640-A676-8371748883A6}" srcOrd="7" destOrd="0" presId="urn:microsoft.com/office/officeart/2005/8/layout/chevron1"/>
    <dgm:cxn modelId="{A6567589-D6D2-1540-AFF9-D7A691D45779}" type="presParOf" srcId="{AC5CC18D-B394-8249-8A40-C146C195C815}" destId="{9A602850-88DE-E343-8FE2-D8BD142AFB2C}" srcOrd="8" destOrd="0" presId="urn:microsoft.com/office/officeart/2005/8/layout/chevron1"/>
    <dgm:cxn modelId="{026ECDCC-DCEC-064F-B993-2EB456D6D7D5}" type="presParOf" srcId="{AC5CC18D-B394-8249-8A40-C146C195C815}" destId="{EF1FAF56-5820-144D-A088-D78E47D141A5}" srcOrd="9" destOrd="0" presId="urn:microsoft.com/office/officeart/2005/8/layout/chevron1"/>
    <dgm:cxn modelId="{0D0C178D-5BAE-7445-AD09-44FD0ADFDE64}" type="presParOf" srcId="{AC5CC18D-B394-8249-8A40-C146C195C815}" destId="{393CAA40-6129-5D41-95E1-8A02155D282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504B24DA-A56A-524F-ADE4-6AD4319FCB45}" type="doc">
      <dgm:prSet loTypeId="urn:microsoft.com/office/officeart/2005/8/layout/chevron1" loCatId="" qsTypeId="urn:microsoft.com/office/officeart/2005/8/quickstyle/simple2" qsCatId="simple" csTypeId="urn:microsoft.com/office/officeart/2005/8/colors/colorful2" csCatId="colorful" phldr="1"/>
      <dgm:spPr/>
    </dgm:pt>
    <dgm:pt modelId="{9E61937B-FB90-4C46-85F3-BA66A9FF181D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Problem Identification</a:t>
          </a:r>
        </a:p>
      </dgm:t>
    </dgm:pt>
    <dgm:pt modelId="{642E3021-1287-0A46-9D2A-E9DA598B3D67}" type="parTrans" cxnId="{CA43DA4A-0BA2-8C4B-923B-8D283711F28F}">
      <dgm:prSet/>
      <dgm:spPr/>
      <dgm:t>
        <a:bodyPr/>
        <a:lstStyle/>
        <a:p>
          <a:endParaRPr lang="en-US"/>
        </a:p>
      </dgm:t>
    </dgm:pt>
    <dgm:pt modelId="{33D2ECD3-1E7E-6343-8D57-4BB370B64E3F}" type="sibTrans" cxnId="{CA43DA4A-0BA2-8C4B-923B-8D283711F28F}">
      <dgm:prSet/>
      <dgm:spPr/>
      <dgm:t>
        <a:bodyPr/>
        <a:lstStyle/>
        <a:p>
          <a:endParaRPr lang="en-US"/>
        </a:p>
      </dgm:t>
    </dgm:pt>
    <dgm:pt modelId="{D88DDFE3-5397-F94A-90A7-CF0DDACEF8BB}">
      <dgm:prSet phldrT="[Text]"/>
      <dgm:spPr>
        <a:solidFill>
          <a:schemeClr val="accent1">
            <a:lumMod val="50000"/>
          </a:schemeClr>
        </a:solidFill>
        <a:ln>
          <a:solidFill>
            <a:srgbClr val="FFFF00"/>
          </a:solidFill>
        </a:ln>
      </dgm:spPr>
      <dgm:t>
        <a:bodyPr/>
        <a:lstStyle/>
        <a:p>
          <a:pPr rtl="0"/>
          <a:r>
            <a:rPr lang="en-US" dirty="0"/>
            <a:t>Data Wrangling</a:t>
          </a:r>
        </a:p>
      </dgm:t>
    </dgm:pt>
    <dgm:pt modelId="{C377200A-55C0-5940-8519-F63F81DA942E}" type="parTrans" cxnId="{40596A70-4913-D74E-B028-9FC78E95C098}">
      <dgm:prSet/>
      <dgm:spPr/>
      <dgm:t>
        <a:bodyPr/>
        <a:lstStyle/>
        <a:p>
          <a:endParaRPr lang="en-US"/>
        </a:p>
      </dgm:t>
    </dgm:pt>
    <dgm:pt modelId="{487136F6-5117-C24F-AF61-34C298E39EBF}" type="sibTrans" cxnId="{40596A70-4913-D74E-B028-9FC78E95C098}">
      <dgm:prSet/>
      <dgm:spPr/>
      <dgm:t>
        <a:bodyPr/>
        <a:lstStyle/>
        <a:p>
          <a:endParaRPr lang="en-US"/>
        </a:p>
      </dgm:t>
    </dgm:pt>
    <dgm:pt modelId="{1B5192BF-158F-AF4B-B94D-4E3859C0441D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Exploratory Data Analysis</a:t>
          </a:r>
        </a:p>
      </dgm:t>
    </dgm:pt>
    <dgm:pt modelId="{1D8E826F-3C05-9845-A134-C91F6B5B30D4}" type="parTrans" cxnId="{9E532C3B-3967-CA48-827A-8E727A08895F}">
      <dgm:prSet/>
      <dgm:spPr/>
      <dgm:t>
        <a:bodyPr/>
        <a:lstStyle/>
        <a:p>
          <a:endParaRPr lang="en-US"/>
        </a:p>
      </dgm:t>
    </dgm:pt>
    <dgm:pt modelId="{40465A9F-6164-0740-8688-810F3494C234}" type="sibTrans" cxnId="{9E532C3B-3967-CA48-827A-8E727A08895F}">
      <dgm:prSet/>
      <dgm:spPr/>
      <dgm:t>
        <a:bodyPr/>
        <a:lstStyle/>
        <a:p>
          <a:endParaRPr lang="en-US"/>
        </a:p>
      </dgm:t>
    </dgm:pt>
    <dgm:pt modelId="{DE82D2C7-F79B-DF40-A916-0C8C47875639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Pre-Processing and Data Development </a:t>
          </a:r>
        </a:p>
      </dgm:t>
    </dgm:pt>
    <dgm:pt modelId="{DB793B3C-56C6-0F4E-806F-FFAA1F29E83C}" type="parTrans" cxnId="{FA0B70E5-1E60-2F4E-A887-ABDF4D44FE44}">
      <dgm:prSet/>
      <dgm:spPr/>
      <dgm:t>
        <a:bodyPr/>
        <a:lstStyle/>
        <a:p>
          <a:endParaRPr lang="en-US"/>
        </a:p>
      </dgm:t>
    </dgm:pt>
    <dgm:pt modelId="{479F4D14-40D6-AA4B-BEB3-790204AC5747}" type="sibTrans" cxnId="{FA0B70E5-1E60-2F4E-A887-ABDF4D44FE44}">
      <dgm:prSet/>
      <dgm:spPr/>
      <dgm:t>
        <a:bodyPr/>
        <a:lstStyle/>
        <a:p>
          <a:endParaRPr lang="en-US"/>
        </a:p>
      </dgm:t>
    </dgm:pt>
    <dgm:pt modelId="{73378CFE-7225-664D-89F2-AF00350DFAD2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Modeling</a:t>
          </a:r>
        </a:p>
      </dgm:t>
    </dgm:pt>
    <dgm:pt modelId="{2804EE75-8943-8847-97E8-1A73F46D91E2}" type="parTrans" cxnId="{CC4F9D72-D8A7-A94D-9569-4813EF3F05AE}">
      <dgm:prSet/>
      <dgm:spPr/>
      <dgm:t>
        <a:bodyPr/>
        <a:lstStyle/>
        <a:p>
          <a:endParaRPr lang="en-US"/>
        </a:p>
      </dgm:t>
    </dgm:pt>
    <dgm:pt modelId="{AF59366A-7940-B64C-A814-4D53315DA45B}" type="sibTrans" cxnId="{CC4F9D72-D8A7-A94D-9569-4813EF3F05AE}">
      <dgm:prSet/>
      <dgm:spPr/>
      <dgm:t>
        <a:bodyPr/>
        <a:lstStyle/>
        <a:p>
          <a:endParaRPr lang="en-US"/>
        </a:p>
      </dgm:t>
    </dgm:pt>
    <dgm:pt modelId="{87E15E1D-B920-864F-9F1E-F0F2A27B265F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Documentation</a:t>
          </a:r>
        </a:p>
      </dgm:t>
    </dgm:pt>
    <dgm:pt modelId="{BFA64E3C-B065-2F47-9550-709783215775}" type="parTrans" cxnId="{28A91E76-1348-2C42-89D2-2E5EEA57C03D}">
      <dgm:prSet/>
      <dgm:spPr/>
      <dgm:t>
        <a:bodyPr/>
        <a:lstStyle/>
        <a:p>
          <a:endParaRPr lang="en-US"/>
        </a:p>
      </dgm:t>
    </dgm:pt>
    <dgm:pt modelId="{32B5B00B-796C-0F41-8919-C9C5F9AA93BE}" type="sibTrans" cxnId="{28A91E76-1348-2C42-89D2-2E5EEA57C03D}">
      <dgm:prSet/>
      <dgm:spPr/>
      <dgm:t>
        <a:bodyPr/>
        <a:lstStyle/>
        <a:p>
          <a:endParaRPr lang="en-US"/>
        </a:p>
      </dgm:t>
    </dgm:pt>
    <dgm:pt modelId="{AC5CC18D-B394-8249-8A40-C146C195C815}" type="pres">
      <dgm:prSet presAssocID="{504B24DA-A56A-524F-ADE4-6AD4319FCB45}" presName="Name0" presStyleCnt="0">
        <dgm:presLayoutVars>
          <dgm:dir/>
          <dgm:animLvl val="lvl"/>
          <dgm:resizeHandles val="exact"/>
        </dgm:presLayoutVars>
      </dgm:prSet>
      <dgm:spPr/>
    </dgm:pt>
    <dgm:pt modelId="{56B83AC9-9B9D-9E4B-AA38-E5C69A432310}" type="pres">
      <dgm:prSet presAssocID="{9E61937B-FB90-4C46-85F3-BA66A9FF181D}" presName="parTxOnly" presStyleLbl="node1" presStyleIdx="0" presStyleCnt="6" custLinFactNeighborX="-2688" custLinFactNeighborY="48518">
        <dgm:presLayoutVars>
          <dgm:chMax val="0"/>
          <dgm:chPref val="0"/>
          <dgm:bulletEnabled val="1"/>
        </dgm:presLayoutVars>
      </dgm:prSet>
      <dgm:spPr/>
    </dgm:pt>
    <dgm:pt modelId="{16ECCDA1-DCE2-5B44-9DA8-E893B8587F70}" type="pres">
      <dgm:prSet presAssocID="{33D2ECD3-1E7E-6343-8D57-4BB370B64E3F}" presName="parTxOnlySpace" presStyleCnt="0"/>
      <dgm:spPr/>
    </dgm:pt>
    <dgm:pt modelId="{23785ACC-3C34-3542-B3E4-CA2E1F17B3A0}" type="pres">
      <dgm:prSet presAssocID="{D88DDFE3-5397-F94A-90A7-CF0DDACEF8BB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C4C4D71-9EFD-F949-A749-3EC0FBBEFCDF}" type="pres">
      <dgm:prSet presAssocID="{487136F6-5117-C24F-AF61-34C298E39EBF}" presName="parTxOnlySpace" presStyleCnt="0"/>
      <dgm:spPr/>
    </dgm:pt>
    <dgm:pt modelId="{0403FA32-6E89-5749-BB60-718A482F99ED}" type="pres">
      <dgm:prSet presAssocID="{1B5192BF-158F-AF4B-B94D-4E3859C0441D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012C0587-CD93-AA45-AB68-77F9846DA7BA}" type="pres">
      <dgm:prSet presAssocID="{40465A9F-6164-0740-8688-810F3494C234}" presName="parTxOnlySpace" presStyleCnt="0"/>
      <dgm:spPr/>
    </dgm:pt>
    <dgm:pt modelId="{ACD78393-1A26-6149-A74C-DDE6FCE09813}" type="pres">
      <dgm:prSet presAssocID="{DE82D2C7-F79B-DF40-A916-0C8C47875639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7DC7B636-1B3F-C640-A676-8371748883A6}" type="pres">
      <dgm:prSet presAssocID="{479F4D14-40D6-AA4B-BEB3-790204AC5747}" presName="parTxOnlySpace" presStyleCnt="0"/>
      <dgm:spPr/>
    </dgm:pt>
    <dgm:pt modelId="{9A602850-88DE-E343-8FE2-D8BD142AFB2C}" type="pres">
      <dgm:prSet presAssocID="{73378CFE-7225-664D-89F2-AF00350DFAD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EF1FAF56-5820-144D-A088-D78E47D141A5}" type="pres">
      <dgm:prSet presAssocID="{AF59366A-7940-B64C-A814-4D53315DA45B}" presName="parTxOnlySpace" presStyleCnt="0"/>
      <dgm:spPr/>
    </dgm:pt>
    <dgm:pt modelId="{393CAA40-6129-5D41-95E1-8A02155D2822}" type="pres">
      <dgm:prSet presAssocID="{87E15E1D-B920-864F-9F1E-F0F2A27B265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5E84028-7A31-F04D-8206-5DB892719DAD}" type="presOf" srcId="{9E61937B-FB90-4C46-85F3-BA66A9FF181D}" destId="{56B83AC9-9B9D-9E4B-AA38-E5C69A432310}" srcOrd="0" destOrd="0" presId="urn:microsoft.com/office/officeart/2005/8/layout/chevron1"/>
    <dgm:cxn modelId="{00FE2B35-4F35-8645-858A-FD04C3F66305}" type="presOf" srcId="{73378CFE-7225-664D-89F2-AF00350DFAD2}" destId="{9A602850-88DE-E343-8FE2-D8BD142AFB2C}" srcOrd="0" destOrd="0" presId="urn:microsoft.com/office/officeart/2005/8/layout/chevron1"/>
    <dgm:cxn modelId="{9E532C3B-3967-CA48-827A-8E727A08895F}" srcId="{504B24DA-A56A-524F-ADE4-6AD4319FCB45}" destId="{1B5192BF-158F-AF4B-B94D-4E3859C0441D}" srcOrd="2" destOrd="0" parTransId="{1D8E826F-3C05-9845-A134-C91F6B5B30D4}" sibTransId="{40465A9F-6164-0740-8688-810F3494C234}"/>
    <dgm:cxn modelId="{CA43DA4A-0BA2-8C4B-923B-8D283711F28F}" srcId="{504B24DA-A56A-524F-ADE4-6AD4319FCB45}" destId="{9E61937B-FB90-4C46-85F3-BA66A9FF181D}" srcOrd="0" destOrd="0" parTransId="{642E3021-1287-0A46-9D2A-E9DA598B3D67}" sibTransId="{33D2ECD3-1E7E-6343-8D57-4BB370B64E3F}"/>
    <dgm:cxn modelId="{C288BF58-6932-AC46-9402-BC25B46E2CC1}" type="presOf" srcId="{87E15E1D-B920-864F-9F1E-F0F2A27B265F}" destId="{393CAA40-6129-5D41-95E1-8A02155D2822}" srcOrd="0" destOrd="0" presId="urn:microsoft.com/office/officeart/2005/8/layout/chevron1"/>
    <dgm:cxn modelId="{0B9B3162-6D4B-2C4D-9F91-837C34B48A33}" type="presOf" srcId="{DE82D2C7-F79B-DF40-A916-0C8C47875639}" destId="{ACD78393-1A26-6149-A74C-DDE6FCE09813}" srcOrd="0" destOrd="0" presId="urn:microsoft.com/office/officeart/2005/8/layout/chevron1"/>
    <dgm:cxn modelId="{40596A70-4913-D74E-B028-9FC78E95C098}" srcId="{504B24DA-A56A-524F-ADE4-6AD4319FCB45}" destId="{D88DDFE3-5397-F94A-90A7-CF0DDACEF8BB}" srcOrd="1" destOrd="0" parTransId="{C377200A-55C0-5940-8519-F63F81DA942E}" sibTransId="{487136F6-5117-C24F-AF61-34C298E39EBF}"/>
    <dgm:cxn modelId="{CC4F9D72-D8A7-A94D-9569-4813EF3F05AE}" srcId="{504B24DA-A56A-524F-ADE4-6AD4319FCB45}" destId="{73378CFE-7225-664D-89F2-AF00350DFAD2}" srcOrd="4" destOrd="0" parTransId="{2804EE75-8943-8847-97E8-1A73F46D91E2}" sibTransId="{AF59366A-7940-B64C-A814-4D53315DA45B}"/>
    <dgm:cxn modelId="{28A91E76-1348-2C42-89D2-2E5EEA57C03D}" srcId="{504B24DA-A56A-524F-ADE4-6AD4319FCB45}" destId="{87E15E1D-B920-864F-9F1E-F0F2A27B265F}" srcOrd="5" destOrd="0" parTransId="{BFA64E3C-B065-2F47-9550-709783215775}" sibTransId="{32B5B00B-796C-0F41-8919-C9C5F9AA93BE}"/>
    <dgm:cxn modelId="{31FAB8CC-2466-3D4B-9B08-B29FAC1637A5}" type="presOf" srcId="{1B5192BF-158F-AF4B-B94D-4E3859C0441D}" destId="{0403FA32-6E89-5749-BB60-718A482F99ED}" srcOrd="0" destOrd="0" presId="urn:microsoft.com/office/officeart/2005/8/layout/chevron1"/>
    <dgm:cxn modelId="{B7FDBDCD-7E8D-664A-83AA-C66437709430}" type="presOf" srcId="{D88DDFE3-5397-F94A-90A7-CF0DDACEF8BB}" destId="{23785ACC-3C34-3542-B3E4-CA2E1F17B3A0}" srcOrd="0" destOrd="0" presId="urn:microsoft.com/office/officeart/2005/8/layout/chevron1"/>
    <dgm:cxn modelId="{FA0B70E5-1E60-2F4E-A887-ABDF4D44FE44}" srcId="{504B24DA-A56A-524F-ADE4-6AD4319FCB45}" destId="{DE82D2C7-F79B-DF40-A916-0C8C47875639}" srcOrd="3" destOrd="0" parTransId="{DB793B3C-56C6-0F4E-806F-FFAA1F29E83C}" sibTransId="{479F4D14-40D6-AA4B-BEB3-790204AC5747}"/>
    <dgm:cxn modelId="{31294EFE-5260-B24E-90E5-F859BA9B69EE}" type="presOf" srcId="{504B24DA-A56A-524F-ADE4-6AD4319FCB45}" destId="{AC5CC18D-B394-8249-8A40-C146C195C815}" srcOrd="0" destOrd="0" presId="urn:microsoft.com/office/officeart/2005/8/layout/chevron1"/>
    <dgm:cxn modelId="{895367D2-72A3-E049-A3B8-D17E5CF2C9CC}" type="presParOf" srcId="{AC5CC18D-B394-8249-8A40-C146C195C815}" destId="{56B83AC9-9B9D-9E4B-AA38-E5C69A432310}" srcOrd="0" destOrd="0" presId="urn:microsoft.com/office/officeart/2005/8/layout/chevron1"/>
    <dgm:cxn modelId="{00461723-B0EB-4E4B-8F91-F9296F436D4E}" type="presParOf" srcId="{AC5CC18D-B394-8249-8A40-C146C195C815}" destId="{16ECCDA1-DCE2-5B44-9DA8-E893B8587F70}" srcOrd="1" destOrd="0" presId="urn:microsoft.com/office/officeart/2005/8/layout/chevron1"/>
    <dgm:cxn modelId="{F42EBAA1-77F9-3446-B7A8-882C478EBEB0}" type="presParOf" srcId="{AC5CC18D-B394-8249-8A40-C146C195C815}" destId="{23785ACC-3C34-3542-B3E4-CA2E1F17B3A0}" srcOrd="2" destOrd="0" presId="urn:microsoft.com/office/officeart/2005/8/layout/chevron1"/>
    <dgm:cxn modelId="{59EDC7C7-F6FB-4C40-804E-54F929EED837}" type="presParOf" srcId="{AC5CC18D-B394-8249-8A40-C146C195C815}" destId="{AC4C4D71-9EFD-F949-A749-3EC0FBBEFCDF}" srcOrd="3" destOrd="0" presId="urn:microsoft.com/office/officeart/2005/8/layout/chevron1"/>
    <dgm:cxn modelId="{35B11F06-5B44-D141-B262-6A724A18AC01}" type="presParOf" srcId="{AC5CC18D-B394-8249-8A40-C146C195C815}" destId="{0403FA32-6E89-5749-BB60-718A482F99ED}" srcOrd="4" destOrd="0" presId="urn:microsoft.com/office/officeart/2005/8/layout/chevron1"/>
    <dgm:cxn modelId="{153FC102-4F74-3F42-9A98-59D13BEB6A9D}" type="presParOf" srcId="{AC5CC18D-B394-8249-8A40-C146C195C815}" destId="{012C0587-CD93-AA45-AB68-77F9846DA7BA}" srcOrd="5" destOrd="0" presId="urn:microsoft.com/office/officeart/2005/8/layout/chevron1"/>
    <dgm:cxn modelId="{6F0E417B-9931-234B-B23A-996144668037}" type="presParOf" srcId="{AC5CC18D-B394-8249-8A40-C146C195C815}" destId="{ACD78393-1A26-6149-A74C-DDE6FCE09813}" srcOrd="6" destOrd="0" presId="urn:microsoft.com/office/officeart/2005/8/layout/chevron1"/>
    <dgm:cxn modelId="{826E1521-FDB6-5840-A683-923FD20A1BB8}" type="presParOf" srcId="{AC5CC18D-B394-8249-8A40-C146C195C815}" destId="{7DC7B636-1B3F-C640-A676-8371748883A6}" srcOrd="7" destOrd="0" presId="urn:microsoft.com/office/officeart/2005/8/layout/chevron1"/>
    <dgm:cxn modelId="{A6567589-D6D2-1540-AFF9-D7A691D45779}" type="presParOf" srcId="{AC5CC18D-B394-8249-8A40-C146C195C815}" destId="{9A602850-88DE-E343-8FE2-D8BD142AFB2C}" srcOrd="8" destOrd="0" presId="urn:microsoft.com/office/officeart/2005/8/layout/chevron1"/>
    <dgm:cxn modelId="{026ECDCC-DCEC-064F-B993-2EB456D6D7D5}" type="presParOf" srcId="{AC5CC18D-B394-8249-8A40-C146C195C815}" destId="{EF1FAF56-5820-144D-A088-D78E47D141A5}" srcOrd="9" destOrd="0" presId="urn:microsoft.com/office/officeart/2005/8/layout/chevron1"/>
    <dgm:cxn modelId="{0D0C178D-5BAE-7445-AD09-44FD0ADFDE64}" type="presParOf" srcId="{AC5CC18D-B394-8249-8A40-C146C195C815}" destId="{393CAA40-6129-5D41-95E1-8A02155D282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504B24DA-A56A-524F-ADE4-6AD4319FCB45}" type="doc">
      <dgm:prSet loTypeId="urn:microsoft.com/office/officeart/2005/8/layout/chevron1" loCatId="" qsTypeId="urn:microsoft.com/office/officeart/2005/8/quickstyle/simple2" qsCatId="simple" csTypeId="urn:microsoft.com/office/officeart/2005/8/colors/colorful2" csCatId="colorful" phldr="1"/>
      <dgm:spPr/>
    </dgm:pt>
    <dgm:pt modelId="{9E61937B-FB90-4C46-85F3-BA66A9FF181D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Problem Identification</a:t>
          </a:r>
        </a:p>
      </dgm:t>
    </dgm:pt>
    <dgm:pt modelId="{642E3021-1287-0A46-9D2A-E9DA598B3D67}" type="parTrans" cxnId="{CA43DA4A-0BA2-8C4B-923B-8D283711F28F}">
      <dgm:prSet/>
      <dgm:spPr/>
      <dgm:t>
        <a:bodyPr/>
        <a:lstStyle/>
        <a:p>
          <a:endParaRPr lang="en-US"/>
        </a:p>
      </dgm:t>
    </dgm:pt>
    <dgm:pt modelId="{33D2ECD3-1E7E-6343-8D57-4BB370B64E3F}" type="sibTrans" cxnId="{CA43DA4A-0BA2-8C4B-923B-8D283711F28F}">
      <dgm:prSet/>
      <dgm:spPr/>
      <dgm:t>
        <a:bodyPr/>
        <a:lstStyle/>
        <a:p>
          <a:endParaRPr lang="en-US"/>
        </a:p>
      </dgm:t>
    </dgm:pt>
    <dgm:pt modelId="{D88DDFE3-5397-F94A-90A7-CF0DDACEF8BB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Data Wrangling</a:t>
          </a:r>
        </a:p>
      </dgm:t>
    </dgm:pt>
    <dgm:pt modelId="{C377200A-55C0-5940-8519-F63F81DA942E}" type="parTrans" cxnId="{40596A70-4913-D74E-B028-9FC78E95C098}">
      <dgm:prSet/>
      <dgm:spPr/>
      <dgm:t>
        <a:bodyPr/>
        <a:lstStyle/>
        <a:p>
          <a:endParaRPr lang="en-US"/>
        </a:p>
      </dgm:t>
    </dgm:pt>
    <dgm:pt modelId="{487136F6-5117-C24F-AF61-34C298E39EBF}" type="sibTrans" cxnId="{40596A70-4913-D74E-B028-9FC78E95C098}">
      <dgm:prSet/>
      <dgm:spPr/>
      <dgm:t>
        <a:bodyPr/>
        <a:lstStyle/>
        <a:p>
          <a:endParaRPr lang="en-US"/>
        </a:p>
      </dgm:t>
    </dgm:pt>
    <dgm:pt modelId="{1B5192BF-158F-AF4B-B94D-4E3859C0441D}">
      <dgm:prSet phldrT="[Text]"/>
      <dgm:spPr>
        <a:solidFill>
          <a:schemeClr val="accent1">
            <a:lumMod val="50000"/>
          </a:schemeClr>
        </a:solidFill>
        <a:ln>
          <a:solidFill>
            <a:srgbClr val="FFFF00"/>
          </a:solidFill>
        </a:ln>
      </dgm:spPr>
      <dgm:t>
        <a:bodyPr/>
        <a:lstStyle/>
        <a:p>
          <a:pPr rtl="0"/>
          <a:r>
            <a:rPr lang="en-US" dirty="0"/>
            <a:t>Exploratory Data Analysis</a:t>
          </a:r>
        </a:p>
      </dgm:t>
    </dgm:pt>
    <dgm:pt modelId="{1D8E826F-3C05-9845-A134-C91F6B5B30D4}" type="parTrans" cxnId="{9E532C3B-3967-CA48-827A-8E727A08895F}">
      <dgm:prSet/>
      <dgm:spPr/>
      <dgm:t>
        <a:bodyPr/>
        <a:lstStyle/>
        <a:p>
          <a:endParaRPr lang="en-US"/>
        </a:p>
      </dgm:t>
    </dgm:pt>
    <dgm:pt modelId="{40465A9F-6164-0740-8688-810F3494C234}" type="sibTrans" cxnId="{9E532C3B-3967-CA48-827A-8E727A08895F}">
      <dgm:prSet/>
      <dgm:spPr/>
      <dgm:t>
        <a:bodyPr/>
        <a:lstStyle/>
        <a:p>
          <a:endParaRPr lang="en-US"/>
        </a:p>
      </dgm:t>
    </dgm:pt>
    <dgm:pt modelId="{DE82D2C7-F79B-DF40-A916-0C8C47875639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Pre-Processing and Data Development </a:t>
          </a:r>
        </a:p>
      </dgm:t>
    </dgm:pt>
    <dgm:pt modelId="{DB793B3C-56C6-0F4E-806F-FFAA1F29E83C}" type="parTrans" cxnId="{FA0B70E5-1E60-2F4E-A887-ABDF4D44FE44}">
      <dgm:prSet/>
      <dgm:spPr/>
      <dgm:t>
        <a:bodyPr/>
        <a:lstStyle/>
        <a:p>
          <a:endParaRPr lang="en-US"/>
        </a:p>
      </dgm:t>
    </dgm:pt>
    <dgm:pt modelId="{479F4D14-40D6-AA4B-BEB3-790204AC5747}" type="sibTrans" cxnId="{FA0B70E5-1E60-2F4E-A887-ABDF4D44FE44}">
      <dgm:prSet/>
      <dgm:spPr/>
      <dgm:t>
        <a:bodyPr/>
        <a:lstStyle/>
        <a:p>
          <a:endParaRPr lang="en-US"/>
        </a:p>
      </dgm:t>
    </dgm:pt>
    <dgm:pt modelId="{73378CFE-7225-664D-89F2-AF00350DFAD2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Modeling</a:t>
          </a:r>
        </a:p>
      </dgm:t>
    </dgm:pt>
    <dgm:pt modelId="{2804EE75-8943-8847-97E8-1A73F46D91E2}" type="parTrans" cxnId="{CC4F9D72-D8A7-A94D-9569-4813EF3F05AE}">
      <dgm:prSet/>
      <dgm:spPr/>
      <dgm:t>
        <a:bodyPr/>
        <a:lstStyle/>
        <a:p>
          <a:endParaRPr lang="en-US"/>
        </a:p>
      </dgm:t>
    </dgm:pt>
    <dgm:pt modelId="{AF59366A-7940-B64C-A814-4D53315DA45B}" type="sibTrans" cxnId="{CC4F9D72-D8A7-A94D-9569-4813EF3F05AE}">
      <dgm:prSet/>
      <dgm:spPr/>
      <dgm:t>
        <a:bodyPr/>
        <a:lstStyle/>
        <a:p>
          <a:endParaRPr lang="en-US"/>
        </a:p>
      </dgm:t>
    </dgm:pt>
    <dgm:pt modelId="{87E15E1D-B920-864F-9F1E-F0F2A27B265F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Documentation</a:t>
          </a:r>
        </a:p>
      </dgm:t>
    </dgm:pt>
    <dgm:pt modelId="{BFA64E3C-B065-2F47-9550-709783215775}" type="parTrans" cxnId="{28A91E76-1348-2C42-89D2-2E5EEA57C03D}">
      <dgm:prSet/>
      <dgm:spPr/>
      <dgm:t>
        <a:bodyPr/>
        <a:lstStyle/>
        <a:p>
          <a:endParaRPr lang="en-US"/>
        </a:p>
      </dgm:t>
    </dgm:pt>
    <dgm:pt modelId="{32B5B00B-796C-0F41-8919-C9C5F9AA93BE}" type="sibTrans" cxnId="{28A91E76-1348-2C42-89D2-2E5EEA57C03D}">
      <dgm:prSet/>
      <dgm:spPr/>
      <dgm:t>
        <a:bodyPr/>
        <a:lstStyle/>
        <a:p>
          <a:endParaRPr lang="en-US"/>
        </a:p>
      </dgm:t>
    </dgm:pt>
    <dgm:pt modelId="{AC5CC18D-B394-8249-8A40-C146C195C815}" type="pres">
      <dgm:prSet presAssocID="{504B24DA-A56A-524F-ADE4-6AD4319FCB45}" presName="Name0" presStyleCnt="0">
        <dgm:presLayoutVars>
          <dgm:dir/>
          <dgm:animLvl val="lvl"/>
          <dgm:resizeHandles val="exact"/>
        </dgm:presLayoutVars>
      </dgm:prSet>
      <dgm:spPr/>
    </dgm:pt>
    <dgm:pt modelId="{56B83AC9-9B9D-9E4B-AA38-E5C69A432310}" type="pres">
      <dgm:prSet presAssocID="{9E61937B-FB90-4C46-85F3-BA66A9FF181D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16ECCDA1-DCE2-5B44-9DA8-E893B8587F70}" type="pres">
      <dgm:prSet presAssocID="{33D2ECD3-1E7E-6343-8D57-4BB370B64E3F}" presName="parTxOnlySpace" presStyleCnt="0"/>
      <dgm:spPr/>
    </dgm:pt>
    <dgm:pt modelId="{23785ACC-3C34-3542-B3E4-CA2E1F17B3A0}" type="pres">
      <dgm:prSet presAssocID="{D88DDFE3-5397-F94A-90A7-CF0DDACEF8BB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C4C4D71-9EFD-F949-A749-3EC0FBBEFCDF}" type="pres">
      <dgm:prSet presAssocID="{487136F6-5117-C24F-AF61-34C298E39EBF}" presName="parTxOnlySpace" presStyleCnt="0"/>
      <dgm:spPr/>
    </dgm:pt>
    <dgm:pt modelId="{0403FA32-6E89-5749-BB60-718A482F99ED}" type="pres">
      <dgm:prSet presAssocID="{1B5192BF-158F-AF4B-B94D-4E3859C0441D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012C0587-CD93-AA45-AB68-77F9846DA7BA}" type="pres">
      <dgm:prSet presAssocID="{40465A9F-6164-0740-8688-810F3494C234}" presName="parTxOnlySpace" presStyleCnt="0"/>
      <dgm:spPr/>
    </dgm:pt>
    <dgm:pt modelId="{ACD78393-1A26-6149-A74C-DDE6FCE09813}" type="pres">
      <dgm:prSet presAssocID="{DE82D2C7-F79B-DF40-A916-0C8C47875639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7DC7B636-1B3F-C640-A676-8371748883A6}" type="pres">
      <dgm:prSet presAssocID="{479F4D14-40D6-AA4B-BEB3-790204AC5747}" presName="parTxOnlySpace" presStyleCnt="0"/>
      <dgm:spPr/>
    </dgm:pt>
    <dgm:pt modelId="{9A602850-88DE-E343-8FE2-D8BD142AFB2C}" type="pres">
      <dgm:prSet presAssocID="{73378CFE-7225-664D-89F2-AF00350DFAD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EF1FAF56-5820-144D-A088-D78E47D141A5}" type="pres">
      <dgm:prSet presAssocID="{AF59366A-7940-B64C-A814-4D53315DA45B}" presName="parTxOnlySpace" presStyleCnt="0"/>
      <dgm:spPr/>
    </dgm:pt>
    <dgm:pt modelId="{393CAA40-6129-5D41-95E1-8A02155D2822}" type="pres">
      <dgm:prSet presAssocID="{87E15E1D-B920-864F-9F1E-F0F2A27B265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5E84028-7A31-F04D-8206-5DB892719DAD}" type="presOf" srcId="{9E61937B-FB90-4C46-85F3-BA66A9FF181D}" destId="{56B83AC9-9B9D-9E4B-AA38-E5C69A432310}" srcOrd="0" destOrd="0" presId="urn:microsoft.com/office/officeart/2005/8/layout/chevron1"/>
    <dgm:cxn modelId="{00FE2B35-4F35-8645-858A-FD04C3F66305}" type="presOf" srcId="{73378CFE-7225-664D-89F2-AF00350DFAD2}" destId="{9A602850-88DE-E343-8FE2-D8BD142AFB2C}" srcOrd="0" destOrd="0" presId="urn:microsoft.com/office/officeart/2005/8/layout/chevron1"/>
    <dgm:cxn modelId="{9E532C3B-3967-CA48-827A-8E727A08895F}" srcId="{504B24DA-A56A-524F-ADE4-6AD4319FCB45}" destId="{1B5192BF-158F-AF4B-B94D-4E3859C0441D}" srcOrd="2" destOrd="0" parTransId="{1D8E826F-3C05-9845-A134-C91F6B5B30D4}" sibTransId="{40465A9F-6164-0740-8688-810F3494C234}"/>
    <dgm:cxn modelId="{CA43DA4A-0BA2-8C4B-923B-8D283711F28F}" srcId="{504B24DA-A56A-524F-ADE4-6AD4319FCB45}" destId="{9E61937B-FB90-4C46-85F3-BA66A9FF181D}" srcOrd="0" destOrd="0" parTransId="{642E3021-1287-0A46-9D2A-E9DA598B3D67}" sibTransId="{33D2ECD3-1E7E-6343-8D57-4BB370B64E3F}"/>
    <dgm:cxn modelId="{C288BF58-6932-AC46-9402-BC25B46E2CC1}" type="presOf" srcId="{87E15E1D-B920-864F-9F1E-F0F2A27B265F}" destId="{393CAA40-6129-5D41-95E1-8A02155D2822}" srcOrd="0" destOrd="0" presId="urn:microsoft.com/office/officeart/2005/8/layout/chevron1"/>
    <dgm:cxn modelId="{0B9B3162-6D4B-2C4D-9F91-837C34B48A33}" type="presOf" srcId="{DE82D2C7-F79B-DF40-A916-0C8C47875639}" destId="{ACD78393-1A26-6149-A74C-DDE6FCE09813}" srcOrd="0" destOrd="0" presId="urn:microsoft.com/office/officeart/2005/8/layout/chevron1"/>
    <dgm:cxn modelId="{40596A70-4913-D74E-B028-9FC78E95C098}" srcId="{504B24DA-A56A-524F-ADE4-6AD4319FCB45}" destId="{D88DDFE3-5397-F94A-90A7-CF0DDACEF8BB}" srcOrd="1" destOrd="0" parTransId="{C377200A-55C0-5940-8519-F63F81DA942E}" sibTransId="{487136F6-5117-C24F-AF61-34C298E39EBF}"/>
    <dgm:cxn modelId="{CC4F9D72-D8A7-A94D-9569-4813EF3F05AE}" srcId="{504B24DA-A56A-524F-ADE4-6AD4319FCB45}" destId="{73378CFE-7225-664D-89F2-AF00350DFAD2}" srcOrd="4" destOrd="0" parTransId="{2804EE75-8943-8847-97E8-1A73F46D91E2}" sibTransId="{AF59366A-7940-B64C-A814-4D53315DA45B}"/>
    <dgm:cxn modelId="{28A91E76-1348-2C42-89D2-2E5EEA57C03D}" srcId="{504B24DA-A56A-524F-ADE4-6AD4319FCB45}" destId="{87E15E1D-B920-864F-9F1E-F0F2A27B265F}" srcOrd="5" destOrd="0" parTransId="{BFA64E3C-B065-2F47-9550-709783215775}" sibTransId="{32B5B00B-796C-0F41-8919-C9C5F9AA93BE}"/>
    <dgm:cxn modelId="{31FAB8CC-2466-3D4B-9B08-B29FAC1637A5}" type="presOf" srcId="{1B5192BF-158F-AF4B-B94D-4E3859C0441D}" destId="{0403FA32-6E89-5749-BB60-718A482F99ED}" srcOrd="0" destOrd="0" presId="urn:microsoft.com/office/officeart/2005/8/layout/chevron1"/>
    <dgm:cxn modelId="{B7FDBDCD-7E8D-664A-83AA-C66437709430}" type="presOf" srcId="{D88DDFE3-5397-F94A-90A7-CF0DDACEF8BB}" destId="{23785ACC-3C34-3542-B3E4-CA2E1F17B3A0}" srcOrd="0" destOrd="0" presId="urn:microsoft.com/office/officeart/2005/8/layout/chevron1"/>
    <dgm:cxn modelId="{FA0B70E5-1E60-2F4E-A887-ABDF4D44FE44}" srcId="{504B24DA-A56A-524F-ADE4-6AD4319FCB45}" destId="{DE82D2C7-F79B-DF40-A916-0C8C47875639}" srcOrd="3" destOrd="0" parTransId="{DB793B3C-56C6-0F4E-806F-FFAA1F29E83C}" sibTransId="{479F4D14-40D6-AA4B-BEB3-790204AC5747}"/>
    <dgm:cxn modelId="{31294EFE-5260-B24E-90E5-F859BA9B69EE}" type="presOf" srcId="{504B24DA-A56A-524F-ADE4-6AD4319FCB45}" destId="{AC5CC18D-B394-8249-8A40-C146C195C815}" srcOrd="0" destOrd="0" presId="urn:microsoft.com/office/officeart/2005/8/layout/chevron1"/>
    <dgm:cxn modelId="{895367D2-72A3-E049-A3B8-D17E5CF2C9CC}" type="presParOf" srcId="{AC5CC18D-B394-8249-8A40-C146C195C815}" destId="{56B83AC9-9B9D-9E4B-AA38-E5C69A432310}" srcOrd="0" destOrd="0" presId="urn:microsoft.com/office/officeart/2005/8/layout/chevron1"/>
    <dgm:cxn modelId="{00461723-B0EB-4E4B-8F91-F9296F436D4E}" type="presParOf" srcId="{AC5CC18D-B394-8249-8A40-C146C195C815}" destId="{16ECCDA1-DCE2-5B44-9DA8-E893B8587F70}" srcOrd="1" destOrd="0" presId="urn:microsoft.com/office/officeart/2005/8/layout/chevron1"/>
    <dgm:cxn modelId="{F42EBAA1-77F9-3446-B7A8-882C478EBEB0}" type="presParOf" srcId="{AC5CC18D-B394-8249-8A40-C146C195C815}" destId="{23785ACC-3C34-3542-B3E4-CA2E1F17B3A0}" srcOrd="2" destOrd="0" presId="urn:microsoft.com/office/officeart/2005/8/layout/chevron1"/>
    <dgm:cxn modelId="{59EDC7C7-F6FB-4C40-804E-54F929EED837}" type="presParOf" srcId="{AC5CC18D-B394-8249-8A40-C146C195C815}" destId="{AC4C4D71-9EFD-F949-A749-3EC0FBBEFCDF}" srcOrd="3" destOrd="0" presId="urn:microsoft.com/office/officeart/2005/8/layout/chevron1"/>
    <dgm:cxn modelId="{35B11F06-5B44-D141-B262-6A724A18AC01}" type="presParOf" srcId="{AC5CC18D-B394-8249-8A40-C146C195C815}" destId="{0403FA32-6E89-5749-BB60-718A482F99ED}" srcOrd="4" destOrd="0" presId="urn:microsoft.com/office/officeart/2005/8/layout/chevron1"/>
    <dgm:cxn modelId="{153FC102-4F74-3F42-9A98-59D13BEB6A9D}" type="presParOf" srcId="{AC5CC18D-B394-8249-8A40-C146C195C815}" destId="{012C0587-CD93-AA45-AB68-77F9846DA7BA}" srcOrd="5" destOrd="0" presId="urn:microsoft.com/office/officeart/2005/8/layout/chevron1"/>
    <dgm:cxn modelId="{6F0E417B-9931-234B-B23A-996144668037}" type="presParOf" srcId="{AC5CC18D-B394-8249-8A40-C146C195C815}" destId="{ACD78393-1A26-6149-A74C-DDE6FCE09813}" srcOrd="6" destOrd="0" presId="urn:microsoft.com/office/officeart/2005/8/layout/chevron1"/>
    <dgm:cxn modelId="{826E1521-FDB6-5840-A683-923FD20A1BB8}" type="presParOf" srcId="{AC5CC18D-B394-8249-8A40-C146C195C815}" destId="{7DC7B636-1B3F-C640-A676-8371748883A6}" srcOrd="7" destOrd="0" presId="urn:microsoft.com/office/officeart/2005/8/layout/chevron1"/>
    <dgm:cxn modelId="{A6567589-D6D2-1540-AFF9-D7A691D45779}" type="presParOf" srcId="{AC5CC18D-B394-8249-8A40-C146C195C815}" destId="{9A602850-88DE-E343-8FE2-D8BD142AFB2C}" srcOrd="8" destOrd="0" presId="urn:microsoft.com/office/officeart/2005/8/layout/chevron1"/>
    <dgm:cxn modelId="{026ECDCC-DCEC-064F-B993-2EB456D6D7D5}" type="presParOf" srcId="{AC5CC18D-B394-8249-8A40-C146C195C815}" destId="{EF1FAF56-5820-144D-A088-D78E47D141A5}" srcOrd="9" destOrd="0" presId="urn:microsoft.com/office/officeart/2005/8/layout/chevron1"/>
    <dgm:cxn modelId="{0D0C178D-5BAE-7445-AD09-44FD0ADFDE64}" type="presParOf" srcId="{AC5CC18D-B394-8249-8A40-C146C195C815}" destId="{393CAA40-6129-5D41-95E1-8A02155D282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504B24DA-A56A-524F-ADE4-6AD4319FCB45}" type="doc">
      <dgm:prSet loTypeId="urn:microsoft.com/office/officeart/2005/8/layout/chevron1" loCatId="" qsTypeId="urn:microsoft.com/office/officeart/2005/8/quickstyle/simple2" qsCatId="simple" csTypeId="urn:microsoft.com/office/officeart/2005/8/colors/colorful2" csCatId="colorful" phldr="1"/>
      <dgm:spPr/>
    </dgm:pt>
    <dgm:pt modelId="{9E61937B-FB90-4C46-85F3-BA66A9FF181D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Problem Identification</a:t>
          </a:r>
        </a:p>
      </dgm:t>
    </dgm:pt>
    <dgm:pt modelId="{642E3021-1287-0A46-9D2A-E9DA598B3D67}" type="parTrans" cxnId="{CA43DA4A-0BA2-8C4B-923B-8D283711F28F}">
      <dgm:prSet/>
      <dgm:spPr/>
      <dgm:t>
        <a:bodyPr/>
        <a:lstStyle/>
        <a:p>
          <a:endParaRPr lang="en-US"/>
        </a:p>
      </dgm:t>
    </dgm:pt>
    <dgm:pt modelId="{33D2ECD3-1E7E-6343-8D57-4BB370B64E3F}" type="sibTrans" cxnId="{CA43DA4A-0BA2-8C4B-923B-8D283711F28F}">
      <dgm:prSet/>
      <dgm:spPr/>
      <dgm:t>
        <a:bodyPr/>
        <a:lstStyle/>
        <a:p>
          <a:endParaRPr lang="en-US"/>
        </a:p>
      </dgm:t>
    </dgm:pt>
    <dgm:pt modelId="{D88DDFE3-5397-F94A-90A7-CF0DDACEF8BB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Data Wrangling</a:t>
          </a:r>
        </a:p>
      </dgm:t>
    </dgm:pt>
    <dgm:pt modelId="{C377200A-55C0-5940-8519-F63F81DA942E}" type="parTrans" cxnId="{40596A70-4913-D74E-B028-9FC78E95C098}">
      <dgm:prSet/>
      <dgm:spPr/>
      <dgm:t>
        <a:bodyPr/>
        <a:lstStyle/>
        <a:p>
          <a:endParaRPr lang="en-US"/>
        </a:p>
      </dgm:t>
    </dgm:pt>
    <dgm:pt modelId="{487136F6-5117-C24F-AF61-34C298E39EBF}" type="sibTrans" cxnId="{40596A70-4913-D74E-B028-9FC78E95C098}">
      <dgm:prSet/>
      <dgm:spPr/>
      <dgm:t>
        <a:bodyPr/>
        <a:lstStyle/>
        <a:p>
          <a:endParaRPr lang="en-US"/>
        </a:p>
      </dgm:t>
    </dgm:pt>
    <dgm:pt modelId="{1B5192BF-158F-AF4B-B94D-4E3859C0441D}">
      <dgm:prSet phldrT="[Text]"/>
      <dgm:spPr>
        <a:solidFill>
          <a:schemeClr val="accent1">
            <a:lumMod val="50000"/>
          </a:schemeClr>
        </a:solidFill>
        <a:ln>
          <a:solidFill>
            <a:srgbClr val="FFFF00"/>
          </a:solidFill>
        </a:ln>
      </dgm:spPr>
      <dgm:t>
        <a:bodyPr/>
        <a:lstStyle/>
        <a:p>
          <a:pPr rtl="0"/>
          <a:r>
            <a:rPr lang="en-US" dirty="0"/>
            <a:t>Exploratory Data Analysis</a:t>
          </a:r>
        </a:p>
      </dgm:t>
    </dgm:pt>
    <dgm:pt modelId="{1D8E826F-3C05-9845-A134-C91F6B5B30D4}" type="parTrans" cxnId="{9E532C3B-3967-CA48-827A-8E727A08895F}">
      <dgm:prSet/>
      <dgm:spPr/>
      <dgm:t>
        <a:bodyPr/>
        <a:lstStyle/>
        <a:p>
          <a:endParaRPr lang="en-US"/>
        </a:p>
      </dgm:t>
    </dgm:pt>
    <dgm:pt modelId="{40465A9F-6164-0740-8688-810F3494C234}" type="sibTrans" cxnId="{9E532C3B-3967-CA48-827A-8E727A08895F}">
      <dgm:prSet/>
      <dgm:spPr/>
      <dgm:t>
        <a:bodyPr/>
        <a:lstStyle/>
        <a:p>
          <a:endParaRPr lang="en-US"/>
        </a:p>
      </dgm:t>
    </dgm:pt>
    <dgm:pt modelId="{DE82D2C7-F79B-DF40-A916-0C8C47875639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Pre-Processing and Data Development </a:t>
          </a:r>
        </a:p>
      </dgm:t>
    </dgm:pt>
    <dgm:pt modelId="{DB793B3C-56C6-0F4E-806F-FFAA1F29E83C}" type="parTrans" cxnId="{FA0B70E5-1E60-2F4E-A887-ABDF4D44FE44}">
      <dgm:prSet/>
      <dgm:spPr/>
      <dgm:t>
        <a:bodyPr/>
        <a:lstStyle/>
        <a:p>
          <a:endParaRPr lang="en-US"/>
        </a:p>
      </dgm:t>
    </dgm:pt>
    <dgm:pt modelId="{479F4D14-40D6-AA4B-BEB3-790204AC5747}" type="sibTrans" cxnId="{FA0B70E5-1E60-2F4E-A887-ABDF4D44FE44}">
      <dgm:prSet/>
      <dgm:spPr/>
      <dgm:t>
        <a:bodyPr/>
        <a:lstStyle/>
        <a:p>
          <a:endParaRPr lang="en-US"/>
        </a:p>
      </dgm:t>
    </dgm:pt>
    <dgm:pt modelId="{73378CFE-7225-664D-89F2-AF00350DFAD2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Modeling</a:t>
          </a:r>
        </a:p>
      </dgm:t>
    </dgm:pt>
    <dgm:pt modelId="{2804EE75-8943-8847-97E8-1A73F46D91E2}" type="parTrans" cxnId="{CC4F9D72-D8A7-A94D-9569-4813EF3F05AE}">
      <dgm:prSet/>
      <dgm:spPr/>
      <dgm:t>
        <a:bodyPr/>
        <a:lstStyle/>
        <a:p>
          <a:endParaRPr lang="en-US"/>
        </a:p>
      </dgm:t>
    </dgm:pt>
    <dgm:pt modelId="{AF59366A-7940-B64C-A814-4D53315DA45B}" type="sibTrans" cxnId="{CC4F9D72-D8A7-A94D-9569-4813EF3F05AE}">
      <dgm:prSet/>
      <dgm:spPr/>
      <dgm:t>
        <a:bodyPr/>
        <a:lstStyle/>
        <a:p>
          <a:endParaRPr lang="en-US"/>
        </a:p>
      </dgm:t>
    </dgm:pt>
    <dgm:pt modelId="{87E15E1D-B920-864F-9F1E-F0F2A27B265F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Documentation</a:t>
          </a:r>
        </a:p>
      </dgm:t>
    </dgm:pt>
    <dgm:pt modelId="{BFA64E3C-B065-2F47-9550-709783215775}" type="parTrans" cxnId="{28A91E76-1348-2C42-89D2-2E5EEA57C03D}">
      <dgm:prSet/>
      <dgm:spPr/>
      <dgm:t>
        <a:bodyPr/>
        <a:lstStyle/>
        <a:p>
          <a:endParaRPr lang="en-US"/>
        </a:p>
      </dgm:t>
    </dgm:pt>
    <dgm:pt modelId="{32B5B00B-796C-0F41-8919-C9C5F9AA93BE}" type="sibTrans" cxnId="{28A91E76-1348-2C42-89D2-2E5EEA57C03D}">
      <dgm:prSet/>
      <dgm:spPr/>
      <dgm:t>
        <a:bodyPr/>
        <a:lstStyle/>
        <a:p>
          <a:endParaRPr lang="en-US"/>
        </a:p>
      </dgm:t>
    </dgm:pt>
    <dgm:pt modelId="{AC5CC18D-B394-8249-8A40-C146C195C815}" type="pres">
      <dgm:prSet presAssocID="{504B24DA-A56A-524F-ADE4-6AD4319FCB45}" presName="Name0" presStyleCnt="0">
        <dgm:presLayoutVars>
          <dgm:dir/>
          <dgm:animLvl val="lvl"/>
          <dgm:resizeHandles val="exact"/>
        </dgm:presLayoutVars>
      </dgm:prSet>
      <dgm:spPr/>
    </dgm:pt>
    <dgm:pt modelId="{56B83AC9-9B9D-9E4B-AA38-E5C69A432310}" type="pres">
      <dgm:prSet presAssocID="{9E61937B-FB90-4C46-85F3-BA66A9FF181D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16ECCDA1-DCE2-5B44-9DA8-E893B8587F70}" type="pres">
      <dgm:prSet presAssocID="{33D2ECD3-1E7E-6343-8D57-4BB370B64E3F}" presName="parTxOnlySpace" presStyleCnt="0"/>
      <dgm:spPr/>
    </dgm:pt>
    <dgm:pt modelId="{23785ACC-3C34-3542-B3E4-CA2E1F17B3A0}" type="pres">
      <dgm:prSet presAssocID="{D88DDFE3-5397-F94A-90A7-CF0DDACEF8BB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C4C4D71-9EFD-F949-A749-3EC0FBBEFCDF}" type="pres">
      <dgm:prSet presAssocID="{487136F6-5117-C24F-AF61-34C298E39EBF}" presName="parTxOnlySpace" presStyleCnt="0"/>
      <dgm:spPr/>
    </dgm:pt>
    <dgm:pt modelId="{0403FA32-6E89-5749-BB60-718A482F99ED}" type="pres">
      <dgm:prSet presAssocID="{1B5192BF-158F-AF4B-B94D-4E3859C0441D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012C0587-CD93-AA45-AB68-77F9846DA7BA}" type="pres">
      <dgm:prSet presAssocID="{40465A9F-6164-0740-8688-810F3494C234}" presName="parTxOnlySpace" presStyleCnt="0"/>
      <dgm:spPr/>
    </dgm:pt>
    <dgm:pt modelId="{ACD78393-1A26-6149-A74C-DDE6FCE09813}" type="pres">
      <dgm:prSet presAssocID="{DE82D2C7-F79B-DF40-A916-0C8C47875639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7DC7B636-1B3F-C640-A676-8371748883A6}" type="pres">
      <dgm:prSet presAssocID="{479F4D14-40D6-AA4B-BEB3-790204AC5747}" presName="parTxOnlySpace" presStyleCnt="0"/>
      <dgm:spPr/>
    </dgm:pt>
    <dgm:pt modelId="{9A602850-88DE-E343-8FE2-D8BD142AFB2C}" type="pres">
      <dgm:prSet presAssocID="{73378CFE-7225-664D-89F2-AF00350DFAD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EF1FAF56-5820-144D-A088-D78E47D141A5}" type="pres">
      <dgm:prSet presAssocID="{AF59366A-7940-B64C-A814-4D53315DA45B}" presName="parTxOnlySpace" presStyleCnt="0"/>
      <dgm:spPr/>
    </dgm:pt>
    <dgm:pt modelId="{393CAA40-6129-5D41-95E1-8A02155D2822}" type="pres">
      <dgm:prSet presAssocID="{87E15E1D-B920-864F-9F1E-F0F2A27B265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5E84028-7A31-F04D-8206-5DB892719DAD}" type="presOf" srcId="{9E61937B-FB90-4C46-85F3-BA66A9FF181D}" destId="{56B83AC9-9B9D-9E4B-AA38-E5C69A432310}" srcOrd="0" destOrd="0" presId="urn:microsoft.com/office/officeart/2005/8/layout/chevron1"/>
    <dgm:cxn modelId="{00FE2B35-4F35-8645-858A-FD04C3F66305}" type="presOf" srcId="{73378CFE-7225-664D-89F2-AF00350DFAD2}" destId="{9A602850-88DE-E343-8FE2-D8BD142AFB2C}" srcOrd="0" destOrd="0" presId="urn:microsoft.com/office/officeart/2005/8/layout/chevron1"/>
    <dgm:cxn modelId="{9E532C3B-3967-CA48-827A-8E727A08895F}" srcId="{504B24DA-A56A-524F-ADE4-6AD4319FCB45}" destId="{1B5192BF-158F-AF4B-B94D-4E3859C0441D}" srcOrd="2" destOrd="0" parTransId="{1D8E826F-3C05-9845-A134-C91F6B5B30D4}" sibTransId="{40465A9F-6164-0740-8688-810F3494C234}"/>
    <dgm:cxn modelId="{CA43DA4A-0BA2-8C4B-923B-8D283711F28F}" srcId="{504B24DA-A56A-524F-ADE4-6AD4319FCB45}" destId="{9E61937B-FB90-4C46-85F3-BA66A9FF181D}" srcOrd="0" destOrd="0" parTransId="{642E3021-1287-0A46-9D2A-E9DA598B3D67}" sibTransId="{33D2ECD3-1E7E-6343-8D57-4BB370B64E3F}"/>
    <dgm:cxn modelId="{C288BF58-6932-AC46-9402-BC25B46E2CC1}" type="presOf" srcId="{87E15E1D-B920-864F-9F1E-F0F2A27B265F}" destId="{393CAA40-6129-5D41-95E1-8A02155D2822}" srcOrd="0" destOrd="0" presId="urn:microsoft.com/office/officeart/2005/8/layout/chevron1"/>
    <dgm:cxn modelId="{0B9B3162-6D4B-2C4D-9F91-837C34B48A33}" type="presOf" srcId="{DE82D2C7-F79B-DF40-A916-0C8C47875639}" destId="{ACD78393-1A26-6149-A74C-DDE6FCE09813}" srcOrd="0" destOrd="0" presId="urn:microsoft.com/office/officeart/2005/8/layout/chevron1"/>
    <dgm:cxn modelId="{40596A70-4913-D74E-B028-9FC78E95C098}" srcId="{504B24DA-A56A-524F-ADE4-6AD4319FCB45}" destId="{D88DDFE3-5397-F94A-90A7-CF0DDACEF8BB}" srcOrd="1" destOrd="0" parTransId="{C377200A-55C0-5940-8519-F63F81DA942E}" sibTransId="{487136F6-5117-C24F-AF61-34C298E39EBF}"/>
    <dgm:cxn modelId="{CC4F9D72-D8A7-A94D-9569-4813EF3F05AE}" srcId="{504B24DA-A56A-524F-ADE4-6AD4319FCB45}" destId="{73378CFE-7225-664D-89F2-AF00350DFAD2}" srcOrd="4" destOrd="0" parTransId="{2804EE75-8943-8847-97E8-1A73F46D91E2}" sibTransId="{AF59366A-7940-B64C-A814-4D53315DA45B}"/>
    <dgm:cxn modelId="{28A91E76-1348-2C42-89D2-2E5EEA57C03D}" srcId="{504B24DA-A56A-524F-ADE4-6AD4319FCB45}" destId="{87E15E1D-B920-864F-9F1E-F0F2A27B265F}" srcOrd="5" destOrd="0" parTransId="{BFA64E3C-B065-2F47-9550-709783215775}" sibTransId="{32B5B00B-796C-0F41-8919-C9C5F9AA93BE}"/>
    <dgm:cxn modelId="{31FAB8CC-2466-3D4B-9B08-B29FAC1637A5}" type="presOf" srcId="{1B5192BF-158F-AF4B-B94D-4E3859C0441D}" destId="{0403FA32-6E89-5749-BB60-718A482F99ED}" srcOrd="0" destOrd="0" presId="urn:microsoft.com/office/officeart/2005/8/layout/chevron1"/>
    <dgm:cxn modelId="{B7FDBDCD-7E8D-664A-83AA-C66437709430}" type="presOf" srcId="{D88DDFE3-5397-F94A-90A7-CF0DDACEF8BB}" destId="{23785ACC-3C34-3542-B3E4-CA2E1F17B3A0}" srcOrd="0" destOrd="0" presId="urn:microsoft.com/office/officeart/2005/8/layout/chevron1"/>
    <dgm:cxn modelId="{FA0B70E5-1E60-2F4E-A887-ABDF4D44FE44}" srcId="{504B24DA-A56A-524F-ADE4-6AD4319FCB45}" destId="{DE82D2C7-F79B-DF40-A916-0C8C47875639}" srcOrd="3" destOrd="0" parTransId="{DB793B3C-56C6-0F4E-806F-FFAA1F29E83C}" sibTransId="{479F4D14-40D6-AA4B-BEB3-790204AC5747}"/>
    <dgm:cxn modelId="{31294EFE-5260-B24E-90E5-F859BA9B69EE}" type="presOf" srcId="{504B24DA-A56A-524F-ADE4-6AD4319FCB45}" destId="{AC5CC18D-B394-8249-8A40-C146C195C815}" srcOrd="0" destOrd="0" presId="urn:microsoft.com/office/officeart/2005/8/layout/chevron1"/>
    <dgm:cxn modelId="{895367D2-72A3-E049-A3B8-D17E5CF2C9CC}" type="presParOf" srcId="{AC5CC18D-B394-8249-8A40-C146C195C815}" destId="{56B83AC9-9B9D-9E4B-AA38-E5C69A432310}" srcOrd="0" destOrd="0" presId="urn:microsoft.com/office/officeart/2005/8/layout/chevron1"/>
    <dgm:cxn modelId="{00461723-B0EB-4E4B-8F91-F9296F436D4E}" type="presParOf" srcId="{AC5CC18D-B394-8249-8A40-C146C195C815}" destId="{16ECCDA1-DCE2-5B44-9DA8-E893B8587F70}" srcOrd="1" destOrd="0" presId="urn:microsoft.com/office/officeart/2005/8/layout/chevron1"/>
    <dgm:cxn modelId="{F42EBAA1-77F9-3446-B7A8-882C478EBEB0}" type="presParOf" srcId="{AC5CC18D-B394-8249-8A40-C146C195C815}" destId="{23785ACC-3C34-3542-B3E4-CA2E1F17B3A0}" srcOrd="2" destOrd="0" presId="urn:microsoft.com/office/officeart/2005/8/layout/chevron1"/>
    <dgm:cxn modelId="{59EDC7C7-F6FB-4C40-804E-54F929EED837}" type="presParOf" srcId="{AC5CC18D-B394-8249-8A40-C146C195C815}" destId="{AC4C4D71-9EFD-F949-A749-3EC0FBBEFCDF}" srcOrd="3" destOrd="0" presId="urn:microsoft.com/office/officeart/2005/8/layout/chevron1"/>
    <dgm:cxn modelId="{35B11F06-5B44-D141-B262-6A724A18AC01}" type="presParOf" srcId="{AC5CC18D-B394-8249-8A40-C146C195C815}" destId="{0403FA32-6E89-5749-BB60-718A482F99ED}" srcOrd="4" destOrd="0" presId="urn:microsoft.com/office/officeart/2005/8/layout/chevron1"/>
    <dgm:cxn modelId="{153FC102-4F74-3F42-9A98-59D13BEB6A9D}" type="presParOf" srcId="{AC5CC18D-B394-8249-8A40-C146C195C815}" destId="{012C0587-CD93-AA45-AB68-77F9846DA7BA}" srcOrd="5" destOrd="0" presId="urn:microsoft.com/office/officeart/2005/8/layout/chevron1"/>
    <dgm:cxn modelId="{6F0E417B-9931-234B-B23A-996144668037}" type="presParOf" srcId="{AC5CC18D-B394-8249-8A40-C146C195C815}" destId="{ACD78393-1A26-6149-A74C-DDE6FCE09813}" srcOrd="6" destOrd="0" presId="urn:microsoft.com/office/officeart/2005/8/layout/chevron1"/>
    <dgm:cxn modelId="{826E1521-FDB6-5840-A683-923FD20A1BB8}" type="presParOf" srcId="{AC5CC18D-B394-8249-8A40-C146C195C815}" destId="{7DC7B636-1B3F-C640-A676-8371748883A6}" srcOrd="7" destOrd="0" presId="urn:microsoft.com/office/officeart/2005/8/layout/chevron1"/>
    <dgm:cxn modelId="{A6567589-D6D2-1540-AFF9-D7A691D45779}" type="presParOf" srcId="{AC5CC18D-B394-8249-8A40-C146C195C815}" destId="{9A602850-88DE-E343-8FE2-D8BD142AFB2C}" srcOrd="8" destOrd="0" presId="urn:microsoft.com/office/officeart/2005/8/layout/chevron1"/>
    <dgm:cxn modelId="{026ECDCC-DCEC-064F-B993-2EB456D6D7D5}" type="presParOf" srcId="{AC5CC18D-B394-8249-8A40-C146C195C815}" destId="{EF1FAF56-5820-144D-A088-D78E47D141A5}" srcOrd="9" destOrd="0" presId="urn:microsoft.com/office/officeart/2005/8/layout/chevron1"/>
    <dgm:cxn modelId="{0D0C178D-5BAE-7445-AD09-44FD0ADFDE64}" type="presParOf" srcId="{AC5CC18D-B394-8249-8A40-C146C195C815}" destId="{393CAA40-6129-5D41-95E1-8A02155D282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04B24DA-A56A-524F-ADE4-6AD4319FCB45}" type="doc">
      <dgm:prSet loTypeId="urn:microsoft.com/office/officeart/2005/8/layout/chevron1" loCatId="" qsTypeId="urn:microsoft.com/office/officeart/2005/8/quickstyle/simple2" qsCatId="simple" csTypeId="urn:microsoft.com/office/officeart/2005/8/colors/colorful2" csCatId="colorful" phldr="1"/>
      <dgm:spPr/>
    </dgm:pt>
    <dgm:pt modelId="{9E61937B-FB90-4C46-85F3-BA66A9FF181D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Problem Identification</a:t>
          </a:r>
        </a:p>
      </dgm:t>
    </dgm:pt>
    <dgm:pt modelId="{642E3021-1287-0A46-9D2A-E9DA598B3D67}" type="parTrans" cxnId="{CA43DA4A-0BA2-8C4B-923B-8D283711F28F}">
      <dgm:prSet/>
      <dgm:spPr/>
      <dgm:t>
        <a:bodyPr/>
        <a:lstStyle/>
        <a:p>
          <a:endParaRPr lang="en-US"/>
        </a:p>
      </dgm:t>
    </dgm:pt>
    <dgm:pt modelId="{33D2ECD3-1E7E-6343-8D57-4BB370B64E3F}" type="sibTrans" cxnId="{CA43DA4A-0BA2-8C4B-923B-8D283711F28F}">
      <dgm:prSet/>
      <dgm:spPr/>
      <dgm:t>
        <a:bodyPr/>
        <a:lstStyle/>
        <a:p>
          <a:endParaRPr lang="en-US"/>
        </a:p>
      </dgm:t>
    </dgm:pt>
    <dgm:pt modelId="{D88DDFE3-5397-F94A-90A7-CF0DDACEF8BB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Data Wrangling</a:t>
          </a:r>
        </a:p>
      </dgm:t>
    </dgm:pt>
    <dgm:pt modelId="{C377200A-55C0-5940-8519-F63F81DA942E}" type="parTrans" cxnId="{40596A70-4913-D74E-B028-9FC78E95C098}">
      <dgm:prSet/>
      <dgm:spPr/>
      <dgm:t>
        <a:bodyPr/>
        <a:lstStyle/>
        <a:p>
          <a:endParaRPr lang="en-US"/>
        </a:p>
      </dgm:t>
    </dgm:pt>
    <dgm:pt modelId="{487136F6-5117-C24F-AF61-34C298E39EBF}" type="sibTrans" cxnId="{40596A70-4913-D74E-B028-9FC78E95C098}">
      <dgm:prSet/>
      <dgm:spPr/>
      <dgm:t>
        <a:bodyPr/>
        <a:lstStyle/>
        <a:p>
          <a:endParaRPr lang="en-US"/>
        </a:p>
      </dgm:t>
    </dgm:pt>
    <dgm:pt modelId="{1B5192BF-158F-AF4B-B94D-4E3859C0441D}">
      <dgm:prSet phldrT="[Text]"/>
      <dgm:spPr>
        <a:solidFill>
          <a:schemeClr val="accent1">
            <a:lumMod val="50000"/>
          </a:schemeClr>
        </a:solidFill>
        <a:ln>
          <a:solidFill>
            <a:srgbClr val="FFFF00"/>
          </a:solidFill>
        </a:ln>
      </dgm:spPr>
      <dgm:t>
        <a:bodyPr/>
        <a:lstStyle/>
        <a:p>
          <a:pPr rtl="0"/>
          <a:r>
            <a:rPr lang="en-US" dirty="0"/>
            <a:t>Exploratory Data Analysis</a:t>
          </a:r>
        </a:p>
      </dgm:t>
    </dgm:pt>
    <dgm:pt modelId="{1D8E826F-3C05-9845-A134-C91F6B5B30D4}" type="parTrans" cxnId="{9E532C3B-3967-CA48-827A-8E727A08895F}">
      <dgm:prSet/>
      <dgm:spPr/>
      <dgm:t>
        <a:bodyPr/>
        <a:lstStyle/>
        <a:p>
          <a:endParaRPr lang="en-US"/>
        </a:p>
      </dgm:t>
    </dgm:pt>
    <dgm:pt modelId="{40465A9F-6164-0740-8688-810F3494C234}" type="sibTrans" cxnId="{9E532C3B-3967-CA48-827A-8E727A08895F}">
      <dgm:prSet/>
      <dgm:spPr/>
      <dgm:t>
        <a:bodyPr/>
        <a:lstStyle/>
        <a:p>
          <a:endParaRPr lang="en-US"/>
        </a:p>
      </dgm:t>
    </dgm:pt>
    <dgm:pt modelId="{DE82D2C7-F79B-DF40-A916-0C8C47875639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Pre-Processing and Data Development </a:t>
          </a:r>
        </a:p>
      </dgm:t>
    </dgm:pt>
    <dgm:pt modelId="{DB793B3C-56C6-0F4E-806F-FFAA1F29E83C}" type="parTrans" cxnId="{FA0B70E5-1E60-2F4E-A887-ABDF4D44FE44}">
      <dgm:prSet/>
      <dgm:spPr/>
      <dgm:t>
        <a:bodyPr/>
        <a:lstStyle/>
        <a:p>
          <a:endParaRPr lang="en-US"/>
        </a:p>
      </dgm:t>
    </dgm:pt>
    <dgm:pt modelId="{479F4D14-40D6-AA4B-BEB3-790204AC5747}" type="sibTrans" cxnId="{FA0B70E5-1E60-2F4E-A887-ABDF4D44FE44}">
      <dgm:prSet/>
      <dgm:spPr/>
      <dgm:t>
        <a:bodyPr/>
        <a:lstStyle/>
        <a:p>
          <a:endParaRPr lang="en-US"/>
        </a:p>
      </dgm:t>
    </dgm:pt>
    <dgm:pt modelId="{73378CFE-7225-664D-89F2-AF00350DFAD2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Modeling</a:t>
          </a:r>
        </a:p>
      </dgm:t>
    </dgm:pt>
    <dgm:pt modelId="{2804EE75-8943-8847-97E8-1A73F46D91E2}" type="parTrans" cxnId="{CC4F9D72-D8A7-A94D-9569-4813EF3F05AE}">
      <dgm:prSet/>
      <dgm:spPr/>
      <dgm:t>
        <a:bodyPr/>
        <a:lstStyle/>
        <a:p>
          <a:endParaRPr lang="en-US"/>
        </a:p>
      </dgm:t>
    </dgm:pt>
    <dgm:pt modelId="{AF59366A-7940-B64C-A814-4D53315DA45B}" type="sibTrans" cxnId="{CC4F9D72-D8A7-A94D-9569-4813EF3F05AE}">
      <dgm:prSet/>
      <dgm:spPr/>
      <dgm:t>
        <a:bodyPr/>
        <a:lstStyle/>
        <a:p>
          <a:endParaRPr lang="en-US"/>
        </a:p>
      </dgm:t>
    </dgm:pt>
    <dgm:pt modelId="{87E15E1D-B920-864F-9F1E-F0F2A27B265F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Documentation</a:t>
          </a:r>
        </a:p>
      </dgm:t>
    </dgm:pt>
    <dgm:pt modelId="{BFA64E3C-B065-2F47-9550-709783215775}" type="parTrans" cxnId="{28A91E76-1348-2C42-89D2-2E5EEA57C03D}">
      <dgm:prSet/>
      <dgm:spPr/>
      <dgm:t>
        <a:bodyPr/>
        <a:lstStyle/>
        <a:p>
          <a:endParaRPr lang="en-US"/>
        </a:p>
      </dgm:t>
    </dgm:pt>
    <dgm:pt modelId="{32B5B00B-796C-0F41-8919-C9C5F9AA93BE}" type="sibTrans" cxnId="{28A91E76-1348-2C42-89D2-2E5EEA57C03D}">
      <dgm:prSet/>
      <dgm:spPr/>
      <dgm:t>
        <a:bodyPr/>
        <a:lstStyle/>
        <a:p>
          <a:endParaRPr lang="en-US"/>
        </a:p>
      </dgm:t>
    </dgm:pt>
    <dgm:pt modelId="{AC5CC18D-B394-8249-8A40-C146C195C815}" type="pres">
      <dgm:prSet presAssocID="{504B24DA-A56A-524F-ADE4-6AD4319FCB45}" presName="Name0" presStyleCnt="0">
        <dgm:presLayoutVars>
          <dgm:dir/>
          <dgm:animLvl val="lvl"/>
          <dgm:resizeHandles val="exact"/>
        </dgm:presLayoutVars>
      </dgm:prSet>
      <dgm:spPr/>
    </dgm:pt>
    <dgm:pt modelId="{56B83AC9-9B9D-9E4B-AA38-E5C69A432310}" type="pres">
      <dgm:prSet presAssocID="{9E61937B-FB90-4C46-85F3-BA66A9FF181D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16ECCDA1-DCE2-5B44-9DA8-E893B8587F70}" type="pres">
      <dgm:prSet presAssocID="{33D2ECD3-1E7E-6343-8D57-4BB370B64E3F}" presName="parTxOnlySpace" presStyleCnt="0"/>
      <dgm:spPr/>
    </dgm:pt>
    <dgm:pt modelId="{23785ACC-3C34-3542-B3E4-CA2E1F17B3A0}" type="pres">
      <dgm:prSet presAssocID="{D88DDFE3-5397-F94A-90A7-CF0DDACEF8BB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C4C4D71-9EFD-F949-A749-3EC0FBBEFCDF}" type="pres">
      <dgm:prSet presAssocID="{487136F6-5117-C24F-AF61-34C298E39EBF}" presName="parTxOnlySpace" presStyleCnt="0"/>
      <dgm:spPr/>
    </dgm:pt>
    <dgm:pt modelId="{0403FA32-6E89-5749-BB60-718A482F99ED}" type="pres">
      <dgm:prSet presAssocID="{1B5192BF-158F-AF4B-B94D-4E3859C0441D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012C0587-CD93-AA45-AB68-77F9846DA7BA}" type="pres">
      <dgm:prSet presAssocID="{40465A9F-6164-0740-8688-810F3494C234}" presName="parTxOnlySpace" presStyleCnt="0"/>
      <dgm:spPr/>
    </dgm:pt>
    <dgm:pt modelId="{ACD78393-1A26-6149-A74C-DDE6FCE09813}" type="pres">
      <dgm:prSet presAssocID="{DE82D2C7-F79B-DF40-A916-0C8C47875639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7DC7B636-1B3F-C640-A676-8371748883A6}" type="pres">
      <dgm:prSet presAssocID="{479F4D14-40D6-AA4B-BEB3-790204AC5747}" presName="parTxOnlySpace" presStyleCnt="0"/>
      <dgm:spPr/>
    </dgm:pt>
    <dgm:pt modelId="{9A602850-88DE-E343-8FE2-D8BD142AFB2C}" type="pres">
      <dgm:prSet presAssocID="{73378CFE-7225-664D-89F2-AF00350DFAD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EF1FAF56-5820-144D-A088-D78E47D141A5}" type="pres">
      <dgm:prSet presAssocID="{AF59366A-7940-B64C-A814-4D53315DA45B}" presName="parTxOnlySpace" presStyleCnt="0"/>
      <dgm:spPr/>
    </dgm:pt>
    <dgm:pt modelId="{393CAA40-6129-5D41-95E1-8A02155D2822}" type="pres">
      <dgm:prSet presAssocID="{87E15E1D-B920-864F-9F1E-F0F2A27B265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5E84028-7A31-F04D-8206-5DB892719DAD}" type="presOf" srcId="{9E61937B-FB90-4C46-85F3-BA66A9FF181D}" destId="{56B83AC9-9B9D-9E4B-AA38-E5C69A432310}" srcOrd="0" destOrd="0" presId="urn:microsoft.com/office/officeart/2005/8/layout/chevron1"/>
    <dgm:cxn modelId="{00FE2B35-4F35-8645-858A-FD04C3F66305}" type="presOf" srcId="{73378CFE-7225-664D-89F2-AF00350DFAD2}" destId="{9A602850-88DE-E343-8FE2-D8BD142AFB2C}" srcOrd="0" destOrd="0" presId="urn:microsoft.com/office/officeart/2005/8/layout/chevron1"/>
    <dgm:cxn modelId="{9E532C3B-3967-CA48-827A-8E727A08895F}" srcId="{504B24DA-A56A-524F-ADE4-6AD4319FCB45}" destId="{1B5192BF-158F-AF4B-B94D-4E3859C0441D}" srcOrd="2" destOrd="0" parTransId="{1D8E826F-3C05-9845-A134-C91F6B5B30D4}" sibTransId="{40465A9F-6164-0740-8688-810F3494C234}"/>
    <dgm:cxn modelId="{CA43DA4A-0BA2-8C4B-923B-8D283711F28F}" srcId="{504B24DA-A56A-524F-ADE4-6AD4319FCB45}" destId="{9E61937B-FB90-4C46-85F3-BA66A9FF181D}" srcOrd="0" destOrd="0" parTransId="{642E3021-1287-0A46-9D2A-E9DA598B3D67}" sibTransId="{33D2ECD3-1E7E-6343-8D57-4BB370B64E3F}"/>
    <dgm:cxn modelId="{C288BF58-6932-AC46-9402-BC25B46E2CC1}" type="presOf" srcId="{87E15E1D-B920-864F-9F1E-F0F2A27B265F}" destId="{393CAA40-6129-5D41-95E1-8A02155D2822}" srcOrd="0" destOrd="0" presId="urn:microsoft.com/office/officeart/2005/8/layout/chevron1"/>
    <dgm:cxn modelId="{0B9B3162-6D4B-2C4D-9F91-837C34B48A33}" type="presOf" srcId="{DE82D2C7-F79B-DF40-A916-0C8C47875639}" destId="{ACD78393-1A26-6149-A74C-DDE6FCE09813}" srcOrd="0" destOrd="0" presId="urn:microsoft.com/office/officeart/2005/8/layout/chevron1"/>
    <dgm:cxn modelId="{40596A70-4913-D74E-B028-9FC78E95C098}" srcId="{504B24DA-A56A-524F-ADE4-6AD4319FCB45}" destId="{D88DDFE3-5397-F94A-90A7-CF0DDACEF8BB}" srcOrd="1" destOrd="0" parTransId="{C377200A-55C0-5940-8519-F63F81DA942E}" sibTransId="{487136F6-5117-C24F-AF61-34C298E39EBF}"/>
    <dgm:cxn modelId="{CC4F9D72-D8A7-A94D-9569-4813EF3F05AE}" srcId="{504B24DA-A56A-524F-ADE4-6AD4319FCB45}" destId="{73378CFE-7225-664D-89F2-AF00350DFAD2}" srcOrd="4" destOrd="0" parTransId="{2804EE75-8943-8847-97E8-1A73F46D91E2}" sibTransId="{AF59366A-7940-B64C-A814-4D53315DA45B}"/>
    <dgm:cxn modelId="{28A91E76-1348-2C42-89D2-2E5EEA57C03D}" srcId="{504B24DA-A56A-524F-ADE4-6AD4319FCB45}" destId="{87E15E1D-B920-864F-9F1E-F0F2A27B265F}" srcOrd="5" destOrd="0" parTransId="{BFA64E3C-B065-2F47-9550-709783215775}" sibTransId="{32B5B00B-796C-0F41-8919-C9C5F9AA93BE}"/>
    <dgm:cxn modelId="{31FAB8CC-2466-3D4B-9B08-B29FAC1637A5}" type="presOf" srcId="{1B5192BF-158F-AF4B-B94D-4E3859C0441D}" destId="{0403FA32-6E89-5749-BB60-718A482F99ED}" srcOrd="0" destOrd="0" presId="urn:microsoft.com/office/officeart/2005/8/layout/chevron1"/>
    <dgm:cxn modelId="{B7FDBDCD-7E8D-664A-83AA-C66437709430}" type="presOf" srcId="{D88DDFE3-5397-F94A-90A7-CF0DDACEF8BB}" destId="{23785ACC-3C34-3542-B3E4-CA2E1F17B3A0}" srcOrd="0" destOrd="0" presId="urn:microsoft.com/office/officeart/2005/8/layout/chevron1"/>
    <dgm:cxn modelId="{FA0B70E5-1E60-2F4E-A887-ABDF4D44FE44}" srcId="{504B24DA-A56A-524F-ADE4-6AD4319FCB45}" destId="{DE82D2C7-F79B-DF40-A916-0C8C47875639}" srcOrd="3" destOrd="0" parTransId="{DB793B3C-56C6-0F4E-806F-FFAA1F29E83C}" sibTransId="{479F4D14-40D6-AA4B-BEB3-790204AC5747}"/>
    <dgm:cxn modelId="{31294EFE-5260-B24E-90E5-F859BA9B69EE}" type="presOf" srcId="{504B24DA-A56A-524F-ADE4-6AD4319FCB45}" destId="{AC5CC18D-B394-8249-8A40-C146C195C815}" srcOrd="0" destOrd="0" presId="urn:microsoft.com/office/officeart/2005/8/layout/chevron1"/>
    <dgm:cxn modelId="{895367D2-72A3-E049-A3B8-D17E5CF2C9CC}" type="presParOf" srcId="{AC5CC18D-B394-8249-8A40-C146C195C815}" destId="{56B83AC9-9B9D-9E4B-AA38-E5C69A432310}" srcOrd="0" destOrd="0" presId="urn:microsoft.com/office/officeart/2005/8/layout/chevron1"/>
    <dgm:cxn modelId="{00461723-B0EB-4E4B-8F91-F9296F436D4E}" type="presParOf" srcId="{AC5CC18D-B394-8249-8A40-C146C195C815}" destId="{16ECCDA1-DCE2-5B44-9DA8-E893B8587F70}" srcOrd="1" destOrd="0" presId="urn:microsoft.com/office/officeart/2005/8/layout/chevron1"/>
    <dgm:cxn modelId="{F42EBAA1-77F9-3446-B7A8-882C478EBEB0}" type="presParOf" srcId="{AC5CC18D-B394-8249-8A40-C146C195C815}" destId="{23785ACC-3C34-3542-B3E4-CA2E1F17B3A0}" srcOrd="2" destOrd="0" presId="urn:microsoft.com/office/officeart/2005/8/layout/chevron1"/>
    <dgm:cxn modelId="{59EDC7C7-F6FB-4C40-804E-54F929EED837}" type="presParOf" srcId="{AC5CC18D-B394-8249-8A40-C146C195C815}" destId="{AC4C4D71-9EFD-F949-A749-3EC0FBBEFCDF}" srcOrd="3" destOrd="0" presId="urn:microsoft.com/office/officeart/2005/8/layout/chevron1"/>
    <dgm:cxn modelId="{35B11F06-5B44-D141-B262-6A724A18AC01}" type="presParOf" srcId="{AC5CC18D-B394-8249-8A40-C146C195C815}" destId="{0403FA32-6E89-5749-BB60-718A482F99ED}" srcOrd="4" destOrd="0" presId="urn:microsoft.com/office/officeart/2005/8/layout/chevron1"/>
    <dgm:cxn modelId="{153FC102-4F74-3F42-9A98-59D13BEB6A9D}" type="presParOf" srcId="{AC5CC18D-B394-8249-8A40-C146C195C815}" destId="{012C0587-CD93-AA45-AB68-77F9846DA7BA}" srcOrd="5" destOrd="0" presId="urn:microsoft.com/office/officeart/2005/8/layout/chevron1"/>
    <dgm:cxn modelId="{6F0E417B-9931-234B-B23A-996144668037}" type="presParOf" srcId="{AC5CC18D-B394-8249-8A40-C146C195C815}" destId="{ACD78393-1A26-6149-A74C-DDE6FCE09813}" srcOrd="6" destOrd="0" presId="urn:microsoft.com/office/officeart/2005/8/layout/chevron1"/>
    <dgm:cxn modelId="{826E1521-FDB6-5840-A683-923FD20A1BB8}" type="presParOf" srcId="{AC5CC18D-B394-8249-8A40-C146C195C815}" destId="{7DC7B636-1B3F-C640-A676-8371748883A6}" srcOrd="7" destOrd="0" presId="urn:microsoft.com/office/officeart/2005/8/layout/chevron1"/>
    <dgm:cxn modelId="{A6567589-D6D2-1540-AFF9-D7A691D45779}" type="presParOf" srcId="{AC5CC18D-B394-8249-8A40-C146C195C815}" destId="{9A602850-88DE-E343-8FE2-D8BD142AFB2C}" srcOrd="8" destOrd="0" presId="urn:microsoft.com/office/officeart/2005/8/layout/chevron1"/>
    <dgm:cxn modelId="{026ECDCC-DCEC-064F-B993-2EB456D6D7D5}" type="presParOf" srcId="{AC5CC18D-B394-8249-8A40-C146C195C815}" destId="{EF1FAF56-5820-144D-A088-D78E47D141A5}" srcOrd="9" destOrd="0" presId="urn:microsoft.com/office/officeart/2005/8/layout/chevron1"/>
    <dgm:cxn modelId="{0D0C178D-5BAE-7445-AD09-44FD0ADFDE64}" type="presParOf" srcId="{AC5CC18D-B394-8249-8A40-C146C195C815}" destId="{393CAA40-6129-5D41-95E1-8A02155D282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504B24DA-A56A-524F-ADE4-6AD4319FCB45}" type="doc">
      <dgm:prSet loTypeId="urn:microsoft.com/office/officeart/2005/8/layout/chevron1" loCatId="" qsTypeId="urn:microsoft.com/office/officeart/2005/8/quickstyle/simple2" qsCatId="simple" csTypeId="urn:microsoft.com/office/officeart/2005/8/colors/colorful2" csCatId="colorful" phldr="1"/>
      <dgm:spPr/>
    </dgm:pt>
    <dgm:pt modelId="{9E61937B-FB90-4C46-85F3-BA66A9FF181D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Problem Identification</a:t>
          </a:r>
        </a:p>
      </dgm:t>
    </dgm:pt>
    <dgm:pt modelId="{642E3021-1287-0A46-9D2A-E9DA598B3D67}" type="parTrans" cxnId="{CA43DA4A-0BA2-8C4B-923B-8D283711F28F}">
      <dgm:prSet/>
      <dgm:spPr/>
      <dgm:t>
        <a:bodyPr/>
        <a:lstStyle/>
        <a:p>
          <a:endParaRPr lang="en-US"/>
        </a:p>
      </dgm:t>
    </dgm:pt>
    <dgm:pt modelId="{33D2ECD3-1E7E-6343-8D57-4BB370B64E3F}" type="sibTrans" cxnId="{CA43DA4A-0BA2-8C4B-923B-8D283711F28F}">
      <dgm:prSet/>
      <dgm:spPr/>
      <dgm:t>
        <a:bodyPr/>
        <a:lstStyle/>
        <a:p>
          <a:endParaRPr lang="en-US"/>
        </a:p>
      </dgm:t>
    </dgm:pt>
    <dgm:pt modelId="{D88DDFE3-5397-F94A-90A7-CF0DDACEF8BB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Data Wrangling</a:t>
          </a:r>
        </a:p>
      </dgm:t>
    </dgm:pt>
    <dgm:pt modelId="{C377200A-55C0-5940-8519-F63F81DA942E}" type="parTrans" cxnId="{40596A70-4913-D74E-B028-9FC78E95C098}">
      <dgm:prSet/>
      <dgm:spPr/>
      <dgm:t>
        <a:bodyPr/>
        <a:lstStyle/>
        <a:p>
          <a:endParaRPr lang="en-US"/>
        </a:p>
      </dgm:t>
    </dgm:pt>
    <dgm:pt modelId="{487136F6-5117-C24F-AF61-34C298E39EBF}" type="sibTrans" cxnId="{40596A70-4913-D74E-B028-9FC78E95C098}">
      <dgm:prSet/>
      <dgm:spPr/>
      <dgm:t>
        <a:bodyPr/>
        <a:lstStyle/>
        <a:p>
          <a:endParaRPr lang="en-US"/>
        </a:p>
      </dgm:t>
    </dgm:pt>
    <dgm:pt modelId="{1B5192BF-158F-AF4B-B94D-4E3859C0441D}">
      <dgm:prSet phldrT="[Text]"/>
      <dgm:spPr>
        <a:solidFill>
          <a:schemeClr val="accent1">
            <a:lumMod val="50000"/>
          </a:schemeClr>
        </a:solidFill>
        <a:ln>
          <a:solidFill>
            <a:srgbClr val="FFFF00"/>
          </a:solidFill>
        </a:ln>
      </dgm:spPr>
      <dgm:t>
        <a:bodyPr/>
        <a:lstStyle/>
        <a:p>
          <a:pPr rtl="0"/>
          <a:r>
            <a:rPr lang="en-US" dirty="0"/>
            <a:t>Exploratory Data Analysis</a:t>
          </a:r>
        </a:p>
      </dgm:t>
    </dgm:pt>
    <dgm:pt modelId="{1D8E826F-3C05-9845-A134-C91F6B5B30D4}" type="parTrans" cxnId="{9E532C3B-3967-CA48-827A-8E727A08895F}">
      <dgm:prSet/>
      <dgm:spPr/>
      <dgm:t>
        <a:bodyPr/>
        <a:lstStyle/>
        <a:p>
          <a:endParaRPr lang="en-US"/>
        </a:p>
      </dgm:t>
    </dgm:pt>
    <dgm:pt modelId="{40465A9F-6164-0740-8688-810F3494C234}" type="sibTrans" cxnId="{9E532C3B-3967-CA48-827A-8E727A08895F}">
      <dgm:prSet/>
      <dgm:spPr/>
      <dgm:t>
        <a:bodyPr/>
        <a:lstStyle/>
        <a:p>
          <a:endParaRPr lang="en-US"/>
        </a:p>
      </dgm:t>
    </dgm:pt>
    <dgm:pt modelId="{DE82D2C7-F79B-DF40-A916-0C8C47875639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Pre-Processing and Data Development </a:t>
          </a:r>
        </a:p>
      </dgm:t>
    </dgm:pt>
    <dgm:pt modelId="{DB793B3C-56C6-0F4E-806F-FFAA1F29E83C}" type="parTrans" cxnId="{FA0B70E5-1E60-2F4E-A887-ABDF4D44FE44}">
      <dgm:prSet/>
      <dgm:spPr/>
      <dgm:t>
        <a:bodyPr/>
        <a:lstStyle/>
        <a:p>
          <a:endParaRPr lang="en-US"/>
        </a:p>
      </dgm:t>
    </dgm:pt>
    <dgm:pt modelId="{479F4D14-40D6-AA4B-BEB3-790204AC5747}" type="sibTrans" cxnId="{FA0B70E5-1E60-2F4E-A887-ABDF4D44FE44}">
      <dgm:prSet/>
      <dgm:spPr/>
      <dgm:t>
        <a:bodyPr/>
        <a:lstStyle/>
        <a:p>
          <a:endParaRPr lang="en-US"/>
        </a:p>
      </dgm:t>
    </dgm:pt>
    <dgm:pt modelId="{73378CFE-7225-664D-89F2-AF00350DFAD2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Modeling</a:t>
          </a:r>
        </a:p>
      </dgm:t>
    </dgm:pt>
    <dgm:pt modelId="{2804EE75-8943-8847-97E8-1A73F46D91E2}" type="parTrans" cxnId="{CC4F9D72-D8A7-A94D-9569-4813EF3F05AE}">
      <dgm:prSet/>
      <dgm:spPr/>
      <dgm:t>
        <a:bodyPr/>
        <a:lstStyle/>
        <a:p>
          <a:endParaRPr lang="en-US"/>
        </a:p>
      </dgm:t>
    </dgm:pt>
    <dgm:pt modelId="{AF59366A-7940-B64C-A814-4D53315DA45B}" type="sibTrans" cxnId="{CC4F9D72-D8A7-A94D-9569-4813EF3F05AE}">
      <dgm:prSet/>
      <dgm:spPr/>
      <dgm:t>
        <a:bodyPr/>
        <a:lstStyle/>
        <a:p>
          <a:endParaRPr lang="en-US"/>
        </a:p>
      </dgm:t>
    </dgm:pt>
    <dgm:pt modelId="{87E15E1D-B920-864F-9F1E-F0F2A27B265F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Documentation</a:t>
          </a:r>
        </a:p>
      </dgm:t>
    </dgm:pt>
    <dgm:pt modelId="{BFA64E3C-B065-2F47-9550-709783215775}" type="parTrans" cxnId="{28A91E76-1348-2C42-89D2-2E5EEA57C03D}">
      <dgm:prSet/>
      <dgm:spPr/>
      <dgm:t>
        <a:bodyPr/>
        <a:lstStyle/>
        <a:p>
          <a:endParaRPr lang="en-US"/>
        </a:p>
      </dgm:t>
    </dgm:pt>
    <dgm:pt modelId="{32B5B00B-796C-0F41-8919-C9C5F9AA93BE}" type="sibTrans" cxnId="{28A91E76-1348-2C42-89D2-2E5EEA57C03D}">
      <dgm:prSet/>
      <dgm:spPr/>
      <dgm:t>
        <a:bodyPr/>
        <a:lstStyle/>
        <a:p>
          <a:endParaRPr lang="en-US"/>
        </a:p>
      </dgm:t>
    </dgm:pt>
    <dgm:pt modelId="{AC5CC18D-B394-8249-8A40-C146C195C815}" type="pres">
      <dgm:prSet presAssocID="{504B24DA-A56A-524F-ADE4-6AD4319FCB45}" presName="Name0" presStyleCnt="0">
        <dgm:presLayoutVars>
          <dgm:dir/>
          <dgm:animLvl val="lvl"/>
          <dgm:resizeHandles val="exact"/>
        </dgm:presLayoutVars>
      </dgm:prSet>
      <dgm:spPr/>
    </dgm:pt>
    <dgm:pt modelId="{56B83AC9-9B9D-9E4B-AA38-E5C69A432310}" type="pres">
      <dgm:prSet presAssocID="{9E61937B-FB90-4C46-85F3-BA66A9FF181D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16ECCDA1-DCE2-5B44-9DA8-E893B8587F70}" type="pres">
      <dgm:prSet presAssocID="{33D2ECD3-1E7E-6343-8D57-4BB370B64E3F}" presName="parTxOnlySpace" presStyleCnt="0"/>
      <dgm:spPr/>
    </dgm:pt>
    <dgm:pt modelId="{23785ACC-3C34-3542-B3E4-CA2E1F17B3A0}" type="pres">
      <dgm:prSet presAssocID="{D88DDFE3-5397-F94A-90A7-CF0DDACEF8BB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C4C4D71-9EFD-F949-A749-3EC0FBBEFCDF}" type="pres">
      <dgm:prSet presAssocID="{487136F6-5117-C24F-AF61-34C298E39EBF}" presName="parTxOnlySpace" presStyleCnt="0"/>
      <dgm:spPr/>
    </dgm:pt>
    <dgm:pt modelId="{0403FA32-6E89-5749-BB60-718A482F99ED}" type="pres">
      <dgm:prSet presAssocID="{1B5192BF-158F-AF4B-B94D-4E3859C0441D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012C0587-CD93-AA45-AB68-77F9846DA7BA}" type="pres">
      <dgm:prSet presAssocID="{40465A9F-6164-0740-8688-810F3494C234}" presName="parTxOnlySpace" presStyleCnt="0"/>
      <dgm:spPr/>
    </dgm:pt>
    <dgm:pt modelId="{ACD78393-1A26-6149-A74C-DDE6FCE09813}" type="pres">
      <dgm:prSet presAssocID="{DE82D2C7-F79B-DF40-A916-0C8C47875639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7DC7B636-1B3F-C640-A676-8371748883A6}" type="pres">
      <dgm:prSet presAssocID="{479F4D14-40D6-AA4B-BEB3-790204AC5747}" presName="parTxOnlySpace" presStyleCnt="0"/>
      <dgm:spPr/>
    </dgm:pt>
    <dgm:pt modelId="{9A602850-88DE-E343-8FE2-D8BD142AFB2C}" type="pres">
      <dgm:prSet presAssocID="{73378CFE-7225-664D-89F2-AF00350DFAD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EF1FAF56-5820-144D-A088-D78E47D141A5}" type="pres">
      <dgm:prSet presAssocID="{AF59366A-7940-B64C-A814-4D53315DA45B}" presName="parTxOnlySpace" presStyleCnt="0"/>
      <dgm:spPr/>
    </dgm:pt>
    <dgm:pt modelId="{393CAA40-6129-5D41-95E1-8A02155D2822}" type="pres">
      <dgm:prSet presAssocID="{87E15E1D-B920-864F-9F1E-F0F2A27B265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5E84028-7A31-F04D-8206-5DB892719DAD}" type="presOf" srcId="{9E61937B-FB90-4C46-85F3-BA66A9FF181D}" destId="{56B83AC9-9B9D-9E4B-AA38-E5C69A432310}" srcOrd="0" destOrd="0" presId="urn:microsoft.com/office/officeart/2005/8/layout/chevron1"/>
    <dgm:cxn modelId="{00FE2B35-4F35-8645-858A-FD04C3F66305}" type="presOf" srcId="{73378CFE-7225-664D-89F2-AF00350DFAD2}" destId="{9A602850-88DE-E343-8FE2-D8BD142AFB2C}" srcOrd="0" destOrd="0" presId="urn:microsoft.com/office/officeart/2005/8/layout/chevron1"/>
    <dgm:cxn modelId="{9E532C3B-3967-CA48-827A-8E727A08895F}" srcId="{504B24DA-A56A-524F-ADE4-6AD4319FCB45}" destId="{1B5192BF-158F-AF4B-B94D-4E3859C0441D}" srcOrd="2" destOrd="0" parTransId="{1D8E826F-3C05-9845-A134-C91F6B5B30D4}" sibTransId="{40465A9F-6164-0740-8688-810F3494C234}"/>
    <dgm:cxn modelId="{CA43DA4A-0BA2-8C4B-923B-8D283711F28F}" srcId="{504B24DA-A56A-524F-ADE4-6AD4319FCB45}" destId="{9E61937B-FB90-4C46-85F3-BA66A9FF181D}" srcOrd="0" destOrd="0" parTransId="{642E3021-1287-0A46-9D2A-E9DA598B3D67}" sibTransId="{33D2ECD3-1E7E-6343-8D57-4BB370B64E3F}"/>
    <dgm:cxn modelId="{C288BF58-6932-AC46-9402-BC25B46E2CC1}" type="presOf" srcId="{87E15E1D-B920-864F-9F1E-F0F2A27B265F}" destId="{393CAA40-6129-5D41-95E1-8A02155D2822}" srcOrd="0" destOrd="0" presId="urn:microsoft.com/office/officeart/2005/8/layout/chevron1"/>
    <dgm:cxn modelId="{0B9B3162-6D4B-2C4D-9F91-837C34B48A33}" type="presOf" srcId="{DE82D2C7-F79B-DF40-A916-0C8C47875639}" destId="{ACD78393-1A26-6149-A74C-DDE6FCE09813}" srcOrd="0" destOrd="0" presId="urn:microsoft.com/office/officeart/2005/8/layout/chevron1"/>
    <dgm:cxn modelId="{40596A70-4913-D74E-B028-9FC78E95C098}" srcId="{504B24DA-A56A-524F-ADE4-6AD4319FCB45}" destId="{D88DDFE3-5397-F94A-90A7-CF0DDACEF8BB}" srcOrd="1" destOrd="0" parTransId="{C377200A-55C0-5940-8519-F63F81DA942E}" sibTransId="{487136F6-5117-C24F-AF61-34C298E39EBF}"/>
    <dgm:cxn modelId="{CC4F9D72-D8A7-A94D-9569-4813EF3F05AE}" srcId="{504B24DA-A56A-524F-ADE4-6AD4319FCB45}" destId="{73378CFE-7225-664D-89F2-AF00350DFAD2}" srcOrd="4" destOrd="0" parTransId="{2804EE75-8943-8847-97E8-1A73F46D91E2}" sibTransId="{AF59366A-7940-B64C-A814-4D53315DA45B}"/>
    <dgm:cxn modelId="{28A91E76-1348-2C42-89D2-2E5EEA57C03D}" srcId="{504B24DA-A56A-524F-ADE4-6AD4319FCB45}" destId="{87E15E1D-B920-864F-9F1E-F0F2A27B265F}" srcOrd="5" destOrd="0" parTransId="{BFA64E3C-B065-2F47-9550-709783215775}" sibTransId="{32B5B00B-796C-0F41-8919-C9C5F9AA93BE}"/>
    <dgm:cxn modelId="{31FAB8CC-2466-3D4B-9B08-B29FAC1637A5}" type="presOf" srcId="{1B5192BF-158F-AF4B-B94D-4E3859C0441D}" destId="{0403FA32-6E89-5749-BB60-718A482F99ED}" srcOrd="0" destOrd="0" presId="urn:microsoft.com/office/officeart/2005/8/layout/chevron1"/>
    <dgm:cxn modelId="{B7FDBDCD-7E8D-664A-83AA-C66437709430}" type="presOf" srcId="{D88DDFE3-5397-F94A-90A7-CF0DDACEF8BB}" destId="{23785ACC-3C34-3542-B3E4-CA2E1F17B3A0}" srcOrd="0" destOrd="0" presId="urn:microsoft.com/office/officeart/2005/8/layout/chevron1"/>
    <dgm:cxn modelId="{FA0B70E5-1E60-2F4E-A887-ABDF4D44FE44}" srcId="{504B24DA-A56A-524F-ADE4-6AD4319FCB45}" destId="{DE82D2C7-F79B-DF40-A916-0C8C47875639}" srcOrd="3" destOrd="0" parTransId="{DB793B3C-56C6-0F4E-806F-FFAA1F29E83C}" sibTransId="{479F4D14-40D6-AA4B-BEB3-790204AC5747}"/>
    <dgm:cxn modelId="{31294EFE-5260-B24E-90E5-F859BA9B69EE}" type="presOf" srcId="{504B24DA-A56A-524F-ADE4-6AD4319FCB45}" destId="{AC5CC18D-B394-8249-8A40-C146C195C815}" srcOrd="0" destOrd="0" presId="urn:microsoft.com/office/officeart/2005/8/layout/chevron1"/>
    <dgm:cxn modelId="{895367D2-72A3-E049-A3B8-D17E5CF2C9CC}" type="presParOf" srcId="{AC5CC18D-B394-8249-8A40-C146C195C815}" destId="{56B83AC9-9B9D-9E4B-AA38-E5C69A432310}" srcOrd="0" destOrd="0" presId="urn:microsoft.com/office/officeart/2005/8/layout/chevron1"/>
    <dgm:cxn modelId="{00461723-B0EB-4E4B-8F91-F9296F436D4E}" type="presParOf" srcId="{AC5CC18D-B394-8249-8A40-C146C195C815}" destId="{16ECCDA1-DCE2-5B44-9DA8-E893B8587F70}" srcOrd="1" destOrd="0" presId="urn:microsoft.com/office/officeart/2005/8/layout/chevron1"/>
    <dgm:cxn modelId="{F42EBAA1-77F9-3446-B7A8-882C478EBEB0}" type="presParOf" srcId="{AC5CC18D-B394-8249-8A40-C146C195C815}" destId="{23785ACC-3C34-3542-B3E4-CA2E1F17B3A0}" srcOrd="2" destOrd="0" presId="urn:microsoft.com/office/officeart/2005/8/layout/chevron1"/>
    <dgm:cxn modelId="{59EDC7C7-F6FB-4C40-804E-54F929EED837}" type="presParOf" srcId="{AC5CC18D-B394-8249-8A40-C146C195C815}" destId="{AC4C4D71-9EFD-F949-A749-3EC0FBBEFCDF}" srcOrd="3" destOrd="0" presId="urn:microsoft.com/office/officeart/2005/8/layout/chevron1"/>
    <dgm:cxn modelId="{35B11F06-5B44-D141-B262-6A724A18AC01}" type="presParOf" srcId="{AC5CC18D-B394-8249-8A40-C146C195C815}" destId="{0403FA32-6E89-5749-BB60-718A482F99ED}" srcOrd="4" destOrd="0" presId="urn:microsoft.com/office/officeart/2005/8/layout/chevron1"/>
    <dgm:cxn modelId="{153FC102-4F74-3F42-9A98-59D13BEB6A9D}" type="presParOf" srcId="{AC5CC18D-B394-8249-8A40-C146C195C815}" destId="{012C0587-CD93-AA45-AB68-77F9846DA7BA}" srcOrd="5" destOrd="0" presId="urn:microsoft.com/office/officeart/2005/8/layout/chevron1"/>
    <dgm:cxn modelId="{6F0E417B-9931-234B-B23A-996144668037}" type="presParOf" srcId="{AC5CC18D-B394-8249-8A40-C146C195C815}" destId="{ACD78393-1A26-6149-A74C-DDE6FCE09813}" srcOrd="6" destOrd="0" presId="urn:microsoft.com/office/officeart/2005/8/layout/chevron1"/>
    <dgm:cxn modelId="{826E1521-FDB6-5840-A683-923FD20A1BB8}" type="presParOf" srcId="{AC5CC18D-B394-8249-8A40-C146C195C815}" destId="{7DC7B636-1B3F-C640-A676-8371748883A6}" srcOrd="7" destOrd="0" presId="urn:microsoft.com/office/officeart/2005/8/layout/chevron1"/>
    <dgm:cxn modelId="{A6567589-D6D2-1540-AFF9-D7A691D45779}" type="presParOf" srcId="{AC5CC18D-B394-8249-8A40-C146C195C815}" destId="{9A602850-88DE-E343-8FE2-D8BD142AFB2C}" srcOrd="8" destOrd="0" presId="urn:microsoft.com/office/officeart/2005/8/layout/chevron1"/>
    <dgm:cxn modelId="{026ECDCC-DCEC-064F-B993-2EB456D6D7D5}" type="presParOf" srcId="{AC5CC18D-B394-8249-8A40-C146C195C815}" destId="{EF1FAF56-5820-144D-A088-D78E47D141A5}" srcOrd="9" destOrd="0" presId="urn:microsoft.com/office/officeart/2005/8/layout/chevron1"/>
    <dgm:cxn modelId="{0D0C178D-5BAE-7445-AD09-44FD0ADFDE64}" type="presParOf" srcId="{AC5CC18D-B394-8249-8A40-C146C195C815}" destId="{393CAA40-6129-5D41-95E1-8A02155D282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504B24DA-A56A-524F-ADE4-6AD4319FCB45}" type="doc">
      <dgm:prSet loTypeId="urn:microsoft.com/office/officeart/2005/8/layout/chevron1" loCatId="" qsTypeId="urn:microsoft.com/office/officeart/2005/8/quickstyle/simple2" qsCatId="simple" csTypeId="urn:microsoft.com/office/officeart/2005/8/colors/colorful2" csCatId="colorful" phldr="1"/>
      <dgm:spPr/>
    </dgm:pt>
    <dgm:pt modelId="{9E61937B-FB90-4C46-85F3-BA66A9FF181D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Problem Identification</a:t>
          </a:r>
        </a:p>
      </dgm:t>
    </dgm:pt>
    <dgm:pt modelId="{642E3021-1287-0A46-9D2A-E9DA598B3D67}" type="parTrans" cxnId="{CA43DA4A-0BA2-8C4B-923B-8D283711F28F}">
      <dgm:prSet/>
      <dgm:spPr/>
      <dgm:t>
        <a:bodyPr/>
        <a:lstStyle/>
        <a:p>
          <a:endParaRPr lang="en-US"/>
        </a:p>
      </dgm:t>
    </dgm:pt>
    <dgm:pt modelId="{33D2ECD3-1E7E-6343-8D57-4BB370B64E3F}" type="sibTrans" cxnId="{CA43DA4A-0BA2-8C4B-923B-8D283711F28F}">
      <dgm:prSet/>
      <dgm:spPr/>
      <dgm:t>
        <a:bodyPr/>
        <a:lstStyle/>
        <a:p>
          <a:endParaRPr lang="en-US"/>
        </a:p>
      </dgm:t>
    </dgm:pt>
    <dgm:pt modelId="{D88DDFE3-5397-F94A-90A7-CF0DDACEF8BB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Data Wrangling</a:t>
          </a:r>
        </a:p>
      </dgm:t>
    </dgm:pt>
    <dgm:pt modelId="{C377200A-55C0-5940-8519-F63F81DA942E}" type="parTrans" cxnId="{40596A70-4913-D74E-B028-9FC78E95C098}">
      <dgm:prSet/>
      <dgm:spPr/>
      <dgm:t>
        <a:bodyPr/>
        <a:lstStyle/>
        <a:p>
          <a:endParaRPr lang="en-US"/>
        </a:p>
      </dgm:t>
    </dgm:pt>
    <dgm:pt modelId="{487136F6-5117-C24F-AF61-34C298E39EBF}" type="sibTrans" cxnId="{40596A70-4913-D74E-B028-9FC78E95C098}">
      <dgm:prSet/>
      <dgm:spPr/>
      <dgm:t>
        <a:bodyPr/>
        <a:lstStyle/>
        <a:p>
          <a:endParaRPr lang="en-US"/>
        </a:p>
      </dgm:t>
    </dgm:pt>
    <dgm:pt modelId="{1B5192BF-158F-AF4B-B94D-4E3859C0441D}">
      <dgm:prSet phldrT="[Text]"/>
      <dgm:spPr>
        <a:solidFill>
          <a:schemeClr val="accent1">
            <a:lumMod val="50000"/>
          </a:schemeClr>
        </a:solidFill>
        <a:ln>
          <a:solidFill>
            <a:srgbClr val="FFFF00"/>
          </a:solidFill>
        </a:ln>
      </dgm:spPr>
      <dgm:t>
        <a:bodyPr/>
        <a:lstStyle/>
        <a:p>
          <a:pPr rtl="0"/>
          <a:r>
            <a:rPr lang="en-US" dirty="0"/>
            <a:t>Exploratory Data Analysis</a:t>
          </a:r>
        </a:p>
      </dgm:t>
    </dgm:pt>
    <dgm:pt modelId="{1D8E826F-3C05-9845-A134-C91F6B5B30D4}" type="parTrans" cxnId="{9E532C3B-3967-CA48-827A-8E727A08895F}">
      <dgm:prSet/>
      <dgm:spPr/>
      <dgm:t>
        <a:bodyPr/>
        <a:lstStyle/>
        <a:p>
          <a:endParaRPr lang="en-US"/>
        </a:p>
      </dgm:t>
    </dgm:pt>
    <dgm:pt modelId="{40465A9F-6164-0740-8688-810F3494C234}" type="sibTrans" cxnId="{9E532C3B-3967-CA48-827A-8E727A08895F}">
      <dgm:prSet/>
      <dgm:spPr/>
      <dgm:t>
        <a:bodyPr/>
        <a:lstStyle/>
        <a:p>
          <a:endParaRPr lang="en-US"/>
        </a:p>
      </dgm:t>
    </dgm:pt>
    <dgm:pt modelId="{DE82D2C7-F79B-DF40-A916-0C8C47875639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Pre-Processing and Data Development </a:t>
          </a:r>
        </a:p>
      </dgm:t>
    </dgm:pt>
    <dgm:pt modelId="{DB793B3C-56C6-0F4E-806F-FFAA1F29E83C}" type="parTrans" cxnId="{FA0B70E5-1E60-2F4E-A887-ABDF4D44FE44}">
      <dgm:prSet/>
      <dgm:spPr/>
      <dgm:t>
        <a:bodyPr/>
        <a:lstStyle/>
        <a:p>
          <a:endParaRPr lang="en-US"/>
        </a:p>
      </dgm:t>
    </dgm:pt>
    <dgm:pt modelId="{479F4D14-40D6-AA4B-BEB3-790204AC5747}" type="sibTrans" cxnId="{FA0B70E5-1E60-2F4E-A887-ABDF4D44FE44}">
      <dgm:prSet/>
      <dgm:spPr/>
      <dgm:t>
        <a:bodyPr/>
        <a:lstStyle/>
        <a:p>
          <a:endParaRPr lang="en-US"/>
        </a:p>
      </dgm:t>
    </dgm:pt>
    <dgm:pt modelId="{73378CFE-7225-664D-89F2-AF00350DFAD2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Modeling</a:t>
          </a:r>
        </a:p>
      </dgm:t>
    </dgm:pt>
    <dgm:pt modelId="{2804EE75-8943-8847-97E8-1A73F46D91E2}" type="parTrans" cxnId="{CC4F9D72-D8A7-A94D-9569-4813EF3F05AE}">
      <dgm:prSet/>
      <dgm:spPr/>
      <dgm:t>
        <a:bodyPr/>
        <a:lstStyle/>
        <a:p>
          <a:endParaRPr lang="en-US"/>
        </a:p>
      </dgm:t>
    </dgm:pt>
    <dgm:pt modelId="{AF59366A-7940-B64C-A814-4D53315DA45B}" type="sibTrans" cxnId="{CC4F9D72-D8A7-A94D-9569-4813EF3F05AE}">
      <dgm:prSet/>
      <dgm:spPr/>
      <dgm:t>
        <a:bodyPr/>
        <a:lstStyle/>
        <a:p>
          <a:endParaRPr lang="en-US"/>
        </a:p>
      </dgm:t>
    </dgm:pt>
    <dgm:pt modelId="{87E15E1D-B920-864F-9F1E-F0F2A27B265F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Documentation</a:t>
          </a:r>
        </a:p>
      </dgm:t>
    </dgm:pt>
    <dgm:pt modelId="{BFA64E3C-B065-2F47-9550-709783215775}" type="parTrans" cxnId="{28A91E76-1348-2C42-89D2-2E5EEA57C03D}">
      <dgm:prSet/>
      <dgm:spPr/>
      <dgm:t>
        <a:bodyPr/>
        <a:lstStyle/>
        <a:p>
          <a:endParaRPr lang="en-US"/>
        </a:p>
      </dgm:t>
    </dgm:pt>
    <dgm:pt modelId="{32B5B00B-796C-0F41-8919-C9C5F9AA93BE}" type="sibTrans" cxnId="{28A91E76-1348-2C42-89D2-2E5EEA57C03D}">
      <dgm:prSet/>
      <dgm:spPr/>
      <dgm:t>
        <a:bodyPr/>
        <a:lstStyle/>
        <a:p>
          <a:endParaRPr lang="en-US"/>
        </a:p>
      </dgm:t>
    </dgm:pt>
    <dgm:pt modelId="{AC5CC18D-B394-8249-8A40-C146C195C815}" type="pres">
      <dgm:prSet presAssocID="{504B24DA-A56A-524F-ADE4-6AD4319FCB45}" presName="Name0" presStyleCnt="0">
        <dgm:presLayoutVars>
          <dgm:dir/>
          <dgm:animLvl val="lvl"/>
          <dgm:resizeHandles val="exact"/>
        </dgm:presLayoutVars>
      </dgm:prSet>
      <dgm:spPr/>
    </dgm:pt>
    <dgm:pt modelId="{56B83AC9-9B9D-9E4B-AA38-E5C69A432310}" type="pres">
      <dgm:prSet presAssocID="{9E61937B-FB90-4C46-85F3-BA66A9FF181D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16ECCDA1-DCE2-5B44-9DA8-E893B8587F70}" type="pres">
      <dgm:prSet presAssocID="{33D2ECD3-1E7E-6343-8D57-4BB370B64E3F}" presName="parTxOnlySpace" presStyleCnt="0"/>
      <dgm:spPr/>
    </dgm:pt>
    <dgm:pt modelId="{23785ACC-3C34-3542-B3E4-CA2E1F17B3A0}" type="pres">
      <dgm:prSet presAssocID="{D88DDFE3-5397-F94A-90A7-CF0DDACEF8BB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C4C4D71-9EFD-F949-A749-3EC0FBBEFCDF}" type="pres">
      <dgm:prSet presAssocID="{487136F6-5117-C24F-AF61-34C298E39EBF}" presName="parTxOnlySpace" presStyleCnt="0"/>
      <dgm:spPr/>
    </dgm:pt>
    <dgm:pt modelId="{0403FA32-6E89-5749-BB60-718A482F99ED}" type="pres">
      <dgm:prSet presAssocID="{1B5192BF-158F-AF4B-B94D-4E3859C0441D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012C0587-CD93-AA45-AB68-77F9846DA7BA}" type="pres">
      <dgm:prSet presAssocID="{40465A9F-6164-0740-8688-810F3494C234}" presName="parTxOnlySpace" presStyleCnt="0"/>
      <dgm:spPr/>
    </dgm:pt>
    <dgm:pt modelId="{ACD78393-1A26-6149-A74C-DDE6FCE09813}" type="pres">
      <dgm:prSet presAssocID="{DE82D2C7-F79B-DF40-A916-0C8C47875639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7DC7B636-1B3F-C640-A676-8371748883A6}" type="pres">
      <dgm:prSet presAssocID="{479F4D14-40D6-AA4B-BEB3-790204AC5747}" presName="parTxOnlySpace" presStyleCnt="0"/>
      <dgm:spPr/>
    </dgm:pt>
    <dgm:pt modelId="{9A602850-88DE-E343-8FE2-D8BD142AFB2C}" type="pres">
      <dgm:prSet presAssocID="{73378CFE-7225-664D-89F2-AF00350DFAD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EF1FAF56-5820-144D-A088-D78E47D141A5}" type="pres">
      <dgm:prSet presAssocID="{AF59366A-7940-B64C-A814-4D53315DA45B}" presName="parTxOnlySpace" presStyleCnt="0"/>
      <dgm:spPr/>
    </dgm:pt>
    <dgm:pt modelId="{393CAA40-6129-5D41-95E1-8A02155D2822}" type="pres">
      <dgm:prSet presAssocID="{87E15E1D-B920-864F-9F1E-F0F2A27B265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5E84028-7A31-F04D-8206-5DB892719DAD}" type="presOf" srcId="{9E61937B-FB90-4C46-85F3-BA66A9FF181D}" destId="{56B83AC9-9B9D-9E4B-AA38-E5C69A432310}" srcOrd="0" destOrd="0" presId="urn:microsoft.com/office/officeart/2005/8/layout/chevron1"/>
    <dgm:cxn modelId="{00FE2B35-4F35-8645-858A-FD04C3F66305}" type="presOf" srcId="{73378CFE-7225-664D-89F2-AF00350DFAD2}" destId="{9A602850-88DE-E343-8FE2-D8BD142AFB2C}" srcOrd="0" destOrd="0" presId="urn:microsoft.com/office/officeart/2005/8/layout/chevron1"/>
    <dgm:cxn modelId="{9E532C3B-3967-CA48-827A-8E727A08895F}" srcId="{504B24DA-A56A-524F-ADE4-6AD4319FCB45}" destId="{1B5192BF-158F-AF4B-B94D-4E3859C0441D}" srcOrd="2" destOrd="0" parTransId="{1D8E826F-3C05-9845-A134-C91F6B5B30D4}" sibTransId="{40465A9F-6164-0740-8688-810F3494C234}"/>
    <dgm:cxn modelId="{CA43DA4A-0BA2-8C4B-923B-8D283711F28F}" srcId="{504B24DA-A56A-524F-ADE4-6AD4319FCB45}" destId="{9E61937B-FB90-4C46-85F3-BA66A9FF181D}" srcOrd="0" destOrd="0" parTransId="{642E3021-1287-0A46-9D2A-E9DA598B3D67}" sibTransId="{33D2ECD3-1E7E-6343-8D57-4BB370B64E3F}"/>
    <dgm:cxn modelId="{C288BF58-6932-AC46-9402-BC25B46E2CC1}" type="presOf" srcId="{87E15E1D-B920-864F-9F1E-F0F2A27B265F}" destId="{393CAA40-6129-5D41-95E1-8A02155D2822}" srcOrd="0" destOrd="0" presId="urn:microsoft.com/office/officeart/2005/8/layout/chevron1"/>
    <dgm:cxn modelId="{0B9B3162-6D4B-2C4D-9F91-837C34B48A33}" type="presOf" srcId="{DE82D2C7-F79B-DF40-A916-0C8C47875639}" destId="{ACD78393-1A26-6149-A74C-DDE6FCE09813}" srcOrd="0" destOrd="0" presId="urn:microsoft.com/office/officeart/2005/8/layout/chevron1"/>
    <dgm:cxn modelId="{40596A70-4913-D74E-B028-9FC78E95C098}" srcId="{504B24DA-A56A-524F-ADE4-6AD4319FCB45}" destId="{D88DDFE3-5397-F94A-90A7-CF0DDACEF8BB}" srcOrd="1" destOrd="0" parTransId="{C377200A-55C0-5940-8519-F63F81DA942E}" sibTransId="{487136F6-5117-C24F-AF61-34C298E39EBF}"/>
    <dgm:cxn modelId="{CC4F9D72-D8A7-A94D-9569-4813EF3F05AE}" srcId="{504B24DA-A56A-524F-ADE4-6AD4319FCB45}" destId="{73378CFE-7225-664D-89F2-AF00350DFAD2}" srcOrd="4" destOrd="0" parTransId="{2804EE75-8943-8847-97E8-1A73F46D91E2}" sibTransId="{AF59366A-7940-B64C-A814-4D53315DA45B}"/>
    <dgm:cxn modelId="{28A91E76-1348-2C42-89D2-2E5EEA57C03D}" srcId="{504B24DA-A56A-524F-ADE4-6AD4319FCB45}" destId="{87E15E1D-B920-864F-9F1E-F0F2A27B265F}" srcOrd="5" destOrd="0" parTransId="{BFA64E3C-B065-2F47-9550-709783215775}" sibTransId="{32B5B00B-796C-0F41-8919-C9C5F9AA93BE}"/>
    <dgm:cxn modelId="{31FAB8CC-2466-3D4B-9B08-B29FAC1637A5}" type="presOf" srcId="{1B5192BF-158F-AF4B-B94D-4E3859C0441D}" destId="{0403FA32-6E89-5749-BB60-718A482F99ED}" srcOrd="0" destOrd="0" presId="urn:microsoft.com/office/officeart/2005/8/layout/chevron1"/>
    <dgm:cxn modelId="{B7FDBDCD-7E8D-664A-83AA-C66437709430}" type="presOf" srcId="{D88DDFE3-5397-F94A-90A7-CF0DDACEF8BB}" destId="{23785ACC-3C34-3542-B3E4-CA2E1F17B3A0}" srcOrd="0" destOrd="0" presId="urn:microsoft.com/office/officeart/2005/8/layout/chevron1"/>
    <dgm:cxn modelId="{FA0B70E5-1E60-2F4E-A887-ABDF4D44FE44}" srcId="{504B24DA-A56A-524F-ADE4-6AD4319FCB45}" destId="{DE82D2C7-F79B-DF40-A916-0C8C47875639}" srcOrd="3" destOrd="0" parTransId="{DB793B3C-56C6-0F4E-806F-FFAA1F29E83C}" sibTransId="{479F4D14-40D6-AA4B-BEB3-790204AC5747}"/>
    <dgm:cxn modelId="{31294EFE-5260-B24E-90E5-F859BA9B69EE}" type="presOf" srcId="{504B24DA-A56A-524F-ADE4-6AD4319FCB45}" destId="{AC5CC18D-B394-8249-8A40-C146C195C815}" srcOrd="0" destOrd="0" presId="urn:microsoft.com/office/officeart/2005/8/layout/chevron1"/>
    <dgm:cxn modelId="{895367D2-72A3-E049-A3B8-D17E5CF2C9CC}" type="presParOf" srcId="{AC5CC18D-B394-8249-8A40-C146C195C815}" destId="{56B83AC9-9B9D-9E4B-AA38-E5C69A432310}" srcOrd="0" destOrd="0" presId="urn:microsoft.com/office/officeart/2005/8/layout/chevron1"/>
    <dgm:cxn modelId="{00461723-B0EB-4E4B-8F91-F9296F436D4E}" type="presParOf" srcId="{AC5CC18D-B394-8249-8A40-C146C195C815}" destId="{16ECCDA1-DCE2-5B44-9DA8-E893B8587F70}" srcOrd="1" destOrd="0" presId="urn:microsoft.com/office/officeart/2005/8/layout/chevron1"/>
    <dgm:cxn modelId="{F42EBAA1-77F9-3446-B7A8-882C478EBEB0}" type="presParOf" srcId="{AC5CC18D-B394-8249-8A40-C146C195C815}" destId="{23785ACC-3C34-3542-B3E4-CA2E1F17B3A0}" srcOrd="2" destOrd="0" presId="urn:microsoft.com/office/officeart/2005/8/layout/chevron1"/>
    <dgm:cxn modelId="{59EDC7C7-F6FB-4C40-804E-54F929EED837}" type="presParOf" srcId="{AC5CC18D-B394-8249-8A40-C146C195C815}" destId="{AC4C4D71-9EFD-F949-A749-3EC0FBBEFCDF}" srcOrd="3" destOrd="0" presId="urn:microsoft.com/office/officeart/2005/8/layout/chevron1"/>
    <dgm:cxn modelId="{35B11F06-5B44-D141-B262-6A724A18AC01}" type="presParOf" srcId="{AC5CC18D-B394-8249-8A40-C146C195C815}" destId="{0403FA32-6E89-5749-BB60-718A482F99ED}" srcOrd="4" destOrd="0" presId="urn:microsoft.com/office/officeart/2005/8/layout/chevron1"/>
    <dgm:cxn modelId="{153FC102-4F74-3F42-9A98-59D13BEB6A9D}" type="presParOf" srcId="{AC5CC18D-B394-8249-8A40-C146C195C815}" destId="{012C0587-CD93-AA45-AB68-77F9846DA7BA}" srcOrd="5" destOrd="0" presId="urn:microsoft.com/office/officeart/2005/8/layout/chevron1"/>
    <dgm:cxn modelId="{6F0E417B-9931-234B-B23A-996144668037}" type="presParOf" srcId="{AC5CC18D-B394-8249-8A40-C146C195C815}" destId="{ACD78393-1A26-6149-A74C-DDE6FCE09813}" srcOrd="6" destOrd="0" presId="urn:microsoft.com/office/officeart/2005/8/layout/chevron1"/>
    <dgm:cxn modelId="{826E1521-FDB6-5840-A683-923FD20A1BB8}" type="presParOf" srcId="{AC5CC18D-B394-8249-8A40-C146C195C815}" destId="{7DC7B636-1B3F-C640-A676-8371748883A6}" srcOrd="7" destOrd="0" presId="urn:microsoft.com/office/officeart/2005/8/layout/chevron1"/>
    <dgm:cxn modelId="{A6567589-D6D2-1540-AFF9-D7A691D45779}" type="presParOf" srcId="{AC5CC18D-B394-8249-8A40-C146C195C815}" destId="{9A602850-88DE-E343-8FE2-D8BD142AFB2C}" srcOrd="8" destOrd="0" presId="urn:microsoft.com/office/officeart/2005/8/layout/chevron1"/>
    <dgm:cxn modelId="{026ECDCC-DCEC-064F-B993-2EB456D6D7D5}" type="presParOf" srcId="{AC5CC18D-B394-8249-8A40-C146C195C815}" destId="{EF1FAF56-5820-144D-A088-D78E47D141A5}" srcOrd="9" destOrd="0" presId="urn:microsoft.com/office/officeart/2005/8/layout/chevron1"/>
    <dgm:cxn modelId="{0D0C178D-5BAE-7445-AD09-44FD0ADFDE64}" type="presParOf" srcId="{AC5CC18D-B394-8249-8A40-C146C195C815}" destId="{393CAA40-6129-5D41-95E1-8A02155D282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4B24DA-A56A-524F-ADE4-6AD4319FCB45}" type="doc">
      <dgm:prSet loTypeId="urn:microsoft.com/office/officeart/2005/8/layout/chevron1" loCatId="" qsTypeId="urn:microsoft.com/office/officeart/2005/8/quickstyle/simple2" qsCatId="simple" csTypeId="urn:microsoft.com/office/officeart/2005/8/colors/colorful2" csCatId="colorful" phldr="1"/>
      <dgm:spPr/>
    </dgm:pt>
    <dgm:pt modelId="{9E61937B-FB90-4C46-85F3-BA66A9FF181D}">
      <dgm:prSet phldrT="[Text]"/>
      <dgm:spPr>
        <a:solidFill>
          <a:schemeClr val="accent1">
            <a:lumMod val="50000"/>
          </a:schemeClr>
        </a:solidFill>
        <a:ln>
          <a:solidFill>
            <a:srgbClr val="FFFF00"/>
          </a:solidFill>
        </a:ln>
      </dgm:spPr>
      <dgm:t>
        <a:bodyPr/>
        <a:lstStyle/>
        <a:p>
          <a:pPr rtl="0"/>
          <a:r>
            <a:rPr lang="en-US" dirty="0"/>
            <a:t>Problem Identification</a:t>
          </a:r>
        </a:p>
      </dgm:t>
    </dgm:pt>
    <dgm:pt modelId="{642E3021-1287-0A46-9D2A-E9DA598B3D67}" type="parTrans" cxnId="{CA43DA4A-0BA2-8C4B-923B-8D283711F28F}">
      <dgm:prSet/>
      <dgm:spPr/>
      <dgm:t>
        <a:bodyPr/>
        <a:lstStyle/>
        <a:p>
          <a:endParaRPr lang="en-US"/>
        </a:p>
      </dgm:t>
    </dgm:pt>
    <dgm:pt modelId="{33D2ECD3-1E7E-6343-8D57-4BB370B64E3F}" type="sibTrans" cxnId="{CA43DA4A-0BA2-8C4B-923B-8D283711F28F}">
      <dgm:prSet/>
      <dgm:spPr/>
      <dgm:t>
        <a:bodyPr/>
        <a:lstStyle/>
        <a:p>
          <a:endParaRPr lang="en-US"/>
        </a:p>
      </dgm:t>
    </dgm:pt>
    <dgm:pt modelId="{D88DDFE3-5397-F94A-90A7-CF0DDACEF8BB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dirty="0"/>
            <a:t>Data Wrangling</a:t>
          </a:r>
        </a:p>
      </dgm:t>
    </dgm:pt>
    <dgm:pt modelId="{C377200A-55C0-5940-8519-F63F81DA942E}" type="parTrans" cxnId="{40596A70-4913-D74E-B028-9FC78E95C098}">
      <dgm:prSet/>
      <dgm:spPr/>
      <dgm:t>
        <a:bodyPr/>
        <a:lstStyle/>
        <a:p>
          <a:endParaRPr lang="en-US"/>
        </a:p>
      </dgm:t>
    </dgm:pt>
    <dgm:pt modelId="{487136F6-5117-C24F-AF61-34C298E39EBF}" type="sibTrans" cxnId="{40596A70-4913-D74E-B028-9FC78E95C098}">
      <dgm:prSet/>
      <dgm:spPr/>
      <dgm:t>
        <a:bodyPr/>
        <a:lstStyle/>
        <a:p>
          <a:endParaRPr lang="en-US"/>
        </a:p>
      </dgm:t>
    </dgm:pt>
    <dgm:pt modelId="{1B5192BF-158F-AF4B-B94D-4E3859C0441D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dirty="0"/>
            <a:t>Exploratory Data Analysis</a:t>
          </a:r>
        </a:p>
      </dgm:t>
    </dgm:pt>
    <dgm:pt modelId="{1D8E826F-3C05-9845-A134-C91F6B5B30D4}" type="parTrans" cxnId="{9E532C3B-3967-CA48-827A-8E727A08895F}">
      <dgm:prSet/>
      <dgm:spPr/>
      <dgm:t>
        <a:bodyPr/>
        <a:lstStyle/>
        <a:p>
          <a:endParaRPr lang="en-US"/>
        </a:p>
      </dgm:t>
    </dgm:pt>
    <dgm:pt modelId="{40465A9F-6164-0740-8688-810F3494C234}" type="sibTrans" cxnId="{9E532C3B-3967-CA48-827A-8E727A08895F}">
      <dgm:prSet/>
      <dgm:spPr/>
      <dgm:t>
        <a:bodyPr/>
        <a:lstStyle/>
        <a:p>
          <a:endParaRPr lang="en-US"/>
        </a:p>
      </dgm:t>
    </dgm:pt>
    <dgm:pt modelId="{DE82D2C7-F79B-DF40-A916-0C8C47875639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dirty="0"/>
            <a:t>Pre-Processing and Data Development </a:t>
          </a:r>
        </a:p>
      </dgm:t>
    </dgm:pt>
    <dgm:pt modelId="{DB793B3C-56C6-0F4E-806F-FFAA1F29E83C}" type="parTrans" cxnId="{FA0B70E5-1E60-2F4E-A887-ABDF4D44FE44}">
      <dgm:prSet/>
      <dgm:spPr/>
      <dgm:t>
        <a:bodyPr/>
        <a:lstStyle/>
        <a:p>
          <a:endParaRPr lang="en-US"/>
        </a:p>
      </dgm:t>
    </dgm:pt>
    <dgm:pt modelId="{479F4D14-40D6-AA4B-BEB3-790204AC5747}" type="sibTrans" cxnId="{FA0B70E5-1E60-2F4E-A887-ABDF4D44FE44}">
      <dgm:prSet/>
      <dgm:spPr/>
      <dgm:t>
        <a:bodyPr/>
        <a:lstStyle/>
        <a:p>
          <a:endParaRPr lang="en-US"/>
        </a:p>
      </dgm:t>
    </dgm:pt>
    <dgm:pt modelId="{73378CFE-7225-664D-89F2-AF00350DFAD2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dirty="0"/>
            <a:t>Modeling</a:t>
          </a:r>
        </a:p>
      </dgm:t>
    </dgm:pt>
    <dgm:pt modelId="{2804EE75-8943-8847-97E8-1A73F46D91E2}" type="parTrans" cxnId="{CC4F9D72-D8A7-A94D-9569-4813EF3F05AE}">
      <dgm:prSet/>
      <dgm:spPr/>
      <dgm:t>
        <a:bodyPr/>
        <a:lstStyle/>
        <a:p>
          <a:endParaRPr lang="en-US"/>
        </a:p>
      </dgm:t>
    </dgm:pt>
    <dgm:pt modelId="{AF59366A-7940-B64C-A814-4D53315DA45B}" type="sibTrans" cxnId="{CC4F9D72-D8A7-A94D-9569-4813EF3F05AE}">
      <dgm:prSet/>
      <dgm:spPr/>
      <dgm:t>
        <a:bodyPr/>
        <a:lstStyle/>
        <a:p>
          <a:endParaRPr lang="en-US"/>
        </a:p>
      </dgm:t>
    </dgm:pt>
    <dgm:pt modelId="{87E15E1D-B920-864F-9F1E-F0F2A27B265F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dirty="0"/>
            <a:t>Documentation</a:t>
          </a:r>
        </a:p>
      </dgm:t>
    </dgm:pt>
    <dgm:pt modelId="{BFA64E3C-B065-2F47-9550-709783215775}" type="parTrans" cxnId="{28A91E76-1348-2C42-89D2-2E5EEA57C03D}">
      <dgm:prSet/>
      <dgm:spPr/>
      <dgm:t>
        <a:bodyPr/>
        <a:lstStyle/>
        <a:p>
          <a:endParaRPr lang="en-US"/>
        </a:p>
      </dgm:t>
    </dgm:pt>
    <dgm:pt modelId="{32B5B00B-796C-0F41-8919-C9C5F9AA93BE}" type="sibTrans" cxnId="{28A91E76-1348-2C42-89D2-2E5EEA57C03D}">
      <dgm:prSet/>
      <dgm:spPr/>
      <dgm:t>
        <a:bodyPr/>
        <a:lstStyle/>
        <a:p>
          <a:endParaRPr lang="en-US"/>
        </a:p>
      </dgm:t>
    </dgm:pt>
    <dgm:pt modelId="{AC5CC18D-B394-8249-8A40-C146C195C815}" type="pres">
      <dgm:prSet presAssocID="{504B24DA-A56A-524F-ADE4-6AD4319FCB45}" presName="Name0" presStyleCnt="0">
        <dgm:presLayoutVars>
          <dgm:dir/>
          <dgm:animLvl val="lvl"/>
          <dgm:resizeHandles val="exact"/>
        </dgm:presLayoutVars>
      </dgm:prSet>
      <dgm:spPr/>
    </dgm:pt>
    <dgm:pt modelId="{56B83AC9-9B9D-9E4B-AA38-E5C69A432310}" type="pres">
      <dgm:prSet presAssocID="{9E61937B-FB90-4C46-85F3-BA66A9FF181D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16ECCDA1-DCE2-5B44-9DA8-E893B8587F70}" type="pres">
      <dgm:prSet presAssocID="{33D2ECD3-1E7E-6343-8D57-4BB370B64E3F}" presName="parTxOnlySpace" presStyleCnt="0"/>
      <dgm:spPr/>
    </dgm:pt>
    <dgm:pt modelId="{23785ACC-3C34-3542-B3E4-CA2E1F17B3A0}" type="pres">
      <dgm:prSet presAssocID="{D88DDFE3-5397-F94A-90A7-CF0DDACEF8BB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C4C4D71-9EFD-F949-A749-3EC0FBBEFCDF}" type="pres">
      <dgm:prSet presAssocID="{487136F6-5117-C24F-AF61-34C298E39EBF}" presName="parTxOnlySpace" presStyleCnt="0"/>
      <dgm:spPr/>
    </dgm:pt>
    <dgm:pt modelId="{0403FA32-6E89-5749-BB60-718A482F99ED}" type="pres">
      <dgm:prSet presAssocID="{1B5192BF-158F-AF4B-B94D-4E3859C0441D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012C0587-CD93-AA45-AB68-77F9846DA7BA}" type="pres">
      <dgm:prSet presAssocID="{40465A9F-6164-0740-8688-810F3494C234}" presName="parTxOnlySpace" presStyleCnt="0"/>
      <dgm:spPr/>
    </dgm:pt>
    <dgm:pt modelId="{ACD78393-1A26-6149-A74C-DDE6FCE09813}" type="pres">
      <dgm:prSet presAssocID="{DE82D2C7-F79B-DF40-A916-0C8C47875639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7DC7B636-1B3F-C640-A676-8371748883A6}" type="pres">
      <dgm:prSet presAssocID="{479F4D14-40D6-AA4B-BEB3-790204AC5747}" presName="parTxOnlySpace" presStyleCnt="0"/>
      <dgm:spPr/>
    </dgm:pt>
    <dgm:pt modelId="{9A602850-88DE-E343-8FE2-D8BD142AFB2C}" type="pres">
      <dgm:prSet presAssocID="{73378CFE-7225-664D-89F2-AF00350DFAD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EF1FAF56-5820-144D-A088-D78E47D141A5}" type="pres">
      <dgm:prSet presAssocID="{AF59366A-7940-B64C-A814-4D53315DA45B}" presName="parTxOnlySpace" presStyleCnt="0"/>
      <dgm:spPr/>
    </dgm:pt>
    <dgm:pt modelId="{393CAA40-6129-5D41-95E1-8A02155D2822}" type="pres">
      <dgm:prSet presAssocID="{87E15E1D-B920-864F-9F1E-F0F2A27B265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5E84028-7A31-F04D-8206-5DB892719DAD}" type="presOf" srcId="{9E61937B-FB90-4C46-85F3-BA66A9FF181D}" destId="{56B83AC9-9B9D-9E4B-AA38-E5C69A432310}" srcOrd="0" destOrd="0" presId="urn:microsoft.com/office/officeart/2005/8/layout/chevron1"/>
    <dgm:cxn modelId="{00FE2B35-4F35-8645-858A-FD04C3F66305}" type="presOf" srcId="{73378CFE-7225-664D-89F2-AF00350DFAD2}" destId="{9A602850-88DE-E343-8FE2-D8BD142AFB2C}" srcOrd="0" destOrd="0" presId="urn:microsoft.com/office/officeart/2005/8/layout/chevron1"/>
    <dgm:cxn modelId="{9E532C3B-3967-CA48-827A-8E727A08895F}" srcId="{504B24DA-A56A-524F-ADE4-6AD4319FCB45}" destId="{1B5192BF-158F-AF4B-B94D-4E3859C0441D}" srcOrd="2" destOrd="0" parTransId="{1D8E826F-3C05-9845-A134-C91F6B5B30D4}" sibTransId="{40465A9F-6164-0740-8688-810F3494C234}"/>
    <dgm:cxn modelId="{CA43DA4A-0BA2-8C4B-923B-8D283711F28F}" srcId="{504B24DA-A56A-524F-ADE4-6AD4319FCB45}" destId="{9E61937B-FB90-4C46-85F3-BA66A9FF181D}" srcOrd="0" destOrd="0" parTransId="{642E3021-1287-0A46-9D2A-E9DA598B3D67}" sibTransId="{33D2ECD3-1E7E-6343-8D57-4BB370B64E3F}"/>
    <dgm:cxn modelId="{C288BF58-6932-AC46-9402-BC25B46E2CC1}" type="presOf" srcId="{87E15E1D-B920-864F-9F1E-F0F2A27B265F}" destId="{393CAA40-6129-5D41-95E1-8A02155D2822}" srcOrd="0" destOrd="0" presId="urn:microsoft.com/office/officeart/2005/8/layout/chevron1"/>
    <dgm:cxn modelId="{0B9B3162-6D4B-2C4D-9F91-837C34B48A33}" type="presOf" srcId="{DE82D2C7-F79B-DF40-A916-0C8C47875639}" destId="{ACD78393-1A26-6149-A74C-DDE6FCE09813}" srcOrd="0" destOrd="0" presId="urn:microsoft.com/office/officeart/2005/8/layout/chevron1"/>
    <dgm:cxn modelId="{40596A70-4913-D74E-B028-9FC78E95C098}" srcId="{504B24DA-A56A-524F-ADE4-6AD4319FCB45}" destId="{D88DDFE3-5397-F94A-90A7-CF0DDACEF8BB}" srcOrd="1" destOrd="0" parTransId="{C377200A-55C0-5940-8519-F63F81DA942E}" sibTransId="{487136F6-5117-C24F-AF61-34C298E39EBF}"/>
    <dgm:cxn modelId="{CC4F9D72-D8A7-A94D-9569-4813EF3F05AE}" srcId="{504B24DA-A56A-524F-ADE4-6AD4319FCB45}" destId="{73378CFE-7225-664D-89F2-AF00350DFAD2}" srcOrd="4" destOrd="0" parTransId="{2804EE75-8943-8847-97E8-1A73F46D91E2}" sibTransId="{AF59366A-7940-B64C-A814-4D53315DA45B}"/>
    <dgm:cxn modelId="{28A91E76-1348-2C42-89D2-2E5EEA57C03D}" srcId="{504B24DA-A56A-524F-ADE4-6AD4319FCB45}" destId="{87E15E1D-B920-864F-9F1E-F0F2A27B265F}" srcOrd="5" destOrd="0" parTransId="{BFA64E3C-B065-2F47-9550-709783215775}" sibTransId="{32B5B00B-796C-0F41-8919-C9C5F9AA93BE}"/>
    <dgm:cxn modelId="{31FAB8CC-2466-3D4B-9B08-B29FAC1637A5}" type="presOf" srcId="{1B5192BF-158F-AF4B-B94D-4E3859C0441D}" destId="{0403FA32-6E89-5749-BB60-718A482F99ED}" srcOrd="0" destOrd="0" presId="urn:microsoft.com/office/officeart/2005/8/layout/chevron1"/>
    <dgm:cxn modelId="{B7FDBDCD-7E8D-664A-83AA-C66437709430}" type="presOf" srcId="{D88DDFE3-5397-F94A-90A7-CF0DDACEF8BB}" destId="{23785ACC-3C34-3542-B3E4-CA2E1F17B3A0}" srcOrd="0" destOrd="0" presId="urn:microsoft.com/office/officeart/2005/8/layout/chevron1"/>
    <dgm:cxn modelId="{FA0B70E5-1E60-2F4E-A887-ABDF4D44FE44}" srcId="{504B24DA-A56A-524F-ADE4-6AD4319FCB45}" destId="{DE82D2C7-F79B-DF40-A916-0C8C47875639}" srcOrd="3" destOrd="0" parTransId="{DB793B3C-56C6-0F4E-806F-FFAA1F29E83C}" sibTransId="{479F4D14-40D6-AA4B-BEB3-790204AC5747}"/>
    <dgm:cxn modelId="{31294EFE-5260-B24E-90E5-F859BA9B69EE}" type="presOf" srcId="{504B24DA-A56A-524F-ADE4-6AD4319FCB45}" destId="{AC5CC18D-B394-8249-8A40-C146C195C815}" srcOrd="0" destOrd="0" presId="urn:microsoft.com/office/officeart/2005/8/layout/chevron1"/>
    <dgm:cxn modelId="{895367D2-72A3-E049-A3B8-D17E5CF2C9CC}" type="presParOf" srcId="{AC5CC18D-B394-8249-8A40-C146C195C815}" destId="{56B83AC9-9B9D-9E4B-AA38-E5C69A432310}" srcOrd="0" destOrd="0" presId="urn:microsoft.com/office/officeart/2005/8/layout/chevron1"/>
    <dgm:cxn modelId="{00461723-B0EB-4E4B-8F91-F9296F436D4E}" type="presParOf" srcId="{AC5CC18D-B394-8249-8A40-C146C195C815}" destId="{16ECCDA1-DCE2-5B44-9DA8-E893B8587F70}" srcOrd="1" destOrd="0" presId="urn:microsoft.com/office/officeart/2005/8/layout/chevron1"/>
    <dgm:cxn modelId="{F42EBAA1-77F9-3446-B7A8-882C478EBEB0}" type="presParOf" srcId="{AC5CC18D-B394-8249-8A40-C146C195C815}" destId="{23785ACC-3C34-3542-B3E4-CA2E1F17B3A0}" srcOrd="2" destOrd="0" presId="urn:microsoft.com/office/officeart/2005/8/layout/chevron1"/>
    <dgm:cxn modelId="{59EDC7C7-F6FB-4C40-804E-54F929EED837}" type="presParOf" srcId="{AC5CC18D-B394-8249-8A40-C146C195C815}" destId="{AC4C4D71-9EFD-F949-A749-3EC0FBBEFCDF}" srcOrd="3" destOrd="0" presId="urn:microsoft.com/office/officeart/2005/8/layout/chevron1"/>
    <dgm:cxn modelId="{35B11F06-5B44-D141-B262-6A724A18AC01}" type="presParOf" srcId="{AC5CC18D-B394-8249-8A40-C146C195C815}" destId="{0403FA32-6E89-5749-BB60-718A482F99ED}" srcOrd="4" destOrd="0" presId="urn:microsoft.com/office/officeart/2005/8/layout/chevron1"/>
    <dgm:cxn modelId="{153FC102-4F74-3F42-9A98-59D13BEB6A9D}" type="presParOf" srcId="{AC5CC18D-B394-8249-8A40-C146C195C815}" destId="{012C0587-CD93-AA45-AB68-77F9846DA7BA}" srcOrd="5" destOrd="0" presId="urn:microsoft.com/office/officeart/2005/8/layout/chevron1"/>
    <dgm:cxn modelId="{6F0E417B-9931-234B-B23A-996144668037}" type="presParOf" srcId="{AC5CC18D-B394-8249-8A40-C146C195C815}" destId="{ACD78393-1A26-6149-A74C-DDE6FCE09813}" srcOrd="6" destOrd="0" presId="urn:microsoft.com/office/officeart/2005/8/layout/chevron1"/>
    <dgm:cxn modelId="{826E1521-FDB6-5840-A683-923FD20A1BB8}" type="presParOf" srcId="{AC5CC18D-B394-8249-8A40-C146C195C815}" destId="{7DC7B636-1B3F-C640-A676-8371748883A6}" srcOrd="7" destOrd="0" presId="urn:microsoft.com/office/officeart/2005/8/layout/chevron1"/>
    <dgm:cxn modelId="{A6567589-D6D2-1540-AFF9-D7A691D45779}" type="presParOf" srcId="{AC5CC18D-B394-8249-8A40-C146C195C815}" destId="{9A602850-88DE-E343-8FE2-D8BD142AFB2C}" srcOrd="8" destOrd="0" presId="urn:microsoft.com/office/officeart/2005/8/layout/chevron1"/>
    <dgm:cxn modelId="{026ECDCC-DCEC-064F-B993-2EB456D6D7D5}" type="presParOf" srcId="{AC5CC18D-B394-8249-8A40-C146C195C815}" destId="{EF1FAF56-5820-144D-A088-D78E47D141A5}" srcOrd="9" destOrd="0" presId="urn:microsoft.com/office/officeart/2005/8/layout/chevron1"/>
    <dgm:cxn modelId="{0D0C178D-5BAE-7445-AD09-44FD0ADFDE64}" type="presParOf" srcId="{AC5CC18D-B394-8249-8A40-C146C195C815}" destId="{393CAA40-6129-5D41-95E1-8A02155D282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504B24DA-A56A-524F-ADE4-6AD4319FCB45}" type="doc">
      <dgm:prSet loTypeId="urn:microsoft.com/office/officeart/2005/8/layout/chevron1" loCatId="" qsTypeId="urn:microsoft.com/office/officeart/2005/8/quickstyle/simple2" qsCatId="simple" csTypeId="urn:microsoft.com/office/officeart/2005/8/colors/colorful2" csCatId="colorful" phldr="1"/>
      <dgm:spPr/>
    </dgm:pt>
    <dgm:pt modelId="{9E61937B-FB90-4C46-85F3-BA66A9FF181D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Problem Identification</a:t>
          </a:r>
        </a:p>
      </dgm:t>
    </dgm:pt>
    <dgm:pt modelId="{642E3021-1287-0A46-9D2A-E9DA598B3D67}" type="parTrans" cxnId="{CA43DA4A-0BA2-8C4B-923B-8D283711F28F}">
      <dgm:prSet/>
      <dgm:spPr/>
      <dgm:t>
        <a:bodyPr/>
        <a:lstStyle/>
        <a:p>
          <a:endParaRPr lang="en-US"/>
        </a:p>
      </dgm:t>
    </dgm:pt>
    <dgm:pt modelId="{33D2ECD3-1E7E-6343-8D57-4BB370B64E3F}" type="sibTrans" cxnId="{CA43DA4A-0BA2-8C4B-923B-8D283711F28F}">
      <dgm:prSet/>
      <dgm:spPr/>
      <dgm:t>
        <a:bodyPr/>
        <a:lstStyle/>
        <a:p>
          <a:endParaRPr lang="en-US"/>
        </a:p>
      </dgm:t>
    </dgm:pt>
    <dgm:pt modelId="{D88DDFE3-5397-F94A-90A7-CF0DDACEF8BB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Data Wrangling</a:t>
          </a:r>
        </a:p>
      </dgm:t>
    </dgm:pt>
    <dgm:pt modelId="{C377200A-55C0-5940-8519-F63F81DA942E}" type="parTrans" cxnId="{40596A70-4913-D74E-B028-9FC78E95C098}">
      <dgm:prSet/>
      <dgm:spPr/>
      <dgm:t>
        <a:bodyPr/>
        <a:lstStyle/>
        <a:p>
          <a:endParaRPr lang="en-US"/>
        </a:p>
      </dgm:t>
    </dgm:pt>
    <dgm:pt modelId="{487136F6-5117-C24F-AF61-34C298E39EBF}" type="sibTrans" cxnId="{40596A70-4913-D74E-B028-9FC78E95C098}">
      <dgm:prSet/>
      <dgm:spPr/>
      <dgm:t>
        <a:bodyPr/>
        <a:lstStyle/>
        <a:p>
          <a:endParaRPr lang="en-US"/>
        </a:p>
      </dgm:t>
    </dgm:pt>
    <dgm:pt modelId="{1B5192BF-158F-AF4B-B94D-4E3859C0441D}">
      <dgm:prSet phldrT="[Text]"/>
      <dgm:spPr>
        <a:solidFill>
          <a:schemeClr val="accent1">
            <a:lumMod val="50000"/>
          </a:schemeClr>
        </a:solidFill>
        <a:ln>
          <a:solidFill>
            <a:srgbClr val="FFFF00"/>
          </a:solidFill>
        </a:ln>
      </dgm:spPr>
      <dgm:t>
        <a:bodyPr/>
        <a:lstStyle/>
        <a:p>
          <a:pPr rtl="0"/>
          <a:r>
            <a:rPr lang="en-US" dirty="0"/>
            <a:t>Exploratory Data Analysis</a:t>
          </a:r>
        </a:p>
      </dgm:t>
    </dgm:pt>
    <dgm:pt modelId="{1D8E826F-3C05-9845-A134-C91F6B5B30D4}" type="parTrans" cxnId="{9E532C3B-3967-CA48-827A-8E727A08895F}">
      <dgm:prSet/>
      <dgm:spPr/>
      <dgm:t>
        <a:bodyPr/>
        <a:lstStyle/>
        <a:p>
          <a:endParaRPr lang="en-US"/>
        </a:p>
      </dgm:t>
    </dgm:pt>
    <dgm:pt modelId="{40465A9F-6164-0740-8688-810F3494C234}" type="sibTrans" cxnId="{9E532C3B-3967-CA48-827A-8E727A08895F}">
      <dgm:prSet/>
      <dgm:spPr/>
      <dgm:t>
        <a:bodyPr/>
        <a:lstStyle/>
        <a:p>
          <a:endParaRPr lang="en-US"/>
        </a:p>
      </dgm:t>
    </dgm:pt>
    <dgm:pt modelId="{DE82D2C7-F79B-DF40-A916-0C8C47875639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Pre-Processing and Data Development </a:t>
          </a:r>
        </a:p>
      </dgm:t>
    </dgm:pt>
    <dgm:pt modelId="{DB793B3C-56C6-0F4E-806F-FFAA1F29E83C}" type="parTrans" cxnId="{FA0B70E5-1E60-2F4E-A887-ABDF4D44FE44}">
      <dgm:prSet/>
      <dgm:spPr/>
      <dgm:t>
        <a:bodyPr/>
        <a:lstStyle/>
        <a:p>
          <a:endParaRPr lang="en-US"/>
        </a:p>
      </dgm:t>
    </dgm:pt>
    <dgm:pt modelId="{479F4D14-40D6-AA4B-BEB3-790204AC5747}" type="sibTrans" cxnId="{FA0B70E5-1E60-2F4E-A887-ABDF4D44FE44}">
      <dgm:prSet/>
      <dgm:spPr/>
      <dgm:t>
        <a:bodyPr/>
        <a:lstStyle/>
        <a:p>
          <a:endParaRPr lang="en-US"/>
        </a:p>
      </dgm:t>
    </dgm:pt>
    <dgm:pt modelId="{73378CFE-7225-664D-89F2-AF00350DFAD2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Modeling</a:t>
          </a:r>
        </a:p>
      </dgm:t>
    </dgm:pt>
    <dgm:pt modelId="{2804EE75-8943-8847-97E8-1A73F46D91E2}" type="parTrans" cxnId="{CC4F9D72-D8A7-A94D-9569-4813EF3F05AE}">
      <dgm:prSet/>
      <dgm:spPr/>
      <dgm:t>
        <a:bodyPr/>
        <a:lstStyle/>
        <a:p>
          <a:endParaRPr lang="en-US"/>
        </a:p>
      </dgm:t>
    </dgm:pt>
    <dgm:pt modelId="{AF59366A-7940-B64C-A814-4D53315DA45B}" type="sibTrans" cxnId="{CC4F9D72-D8A7-A94D-9569-4813EF3F05AE}">
      <dgm:prSet/>
      <dgm:spPr/>
      <dgm:t>
        <a:bodyPr/>
        <a:lstStyle/>
        <a:p>
          <a:endParaRPr lang="en-US"/>
        </a:p>
      </dgm:t>
    </dgm:pt>
    <dgm:pt modelId="{87E15E1D-B920-864F-9F1E-F0F2A27B265F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Documentation</a:t>
          </a:r>
        </a:p>
      </dgm:t>
    </dgm:pt>
    <dgm:pt modelId="{BFA64E3C-B065-2F47-9550-709783215775}" type="parTrans" cxnId="{28A91E76-1348-2C42-89D2-2E5EEA57C03D}">
      <dgm:prSet/>
      <dgm:spPr/>
      <dgm:t>
        <a:bodyPr/>
        <a:lstStyle/>
        <a:p>
          <a:endParaRPr lang="en-US"/>
        </a:p>
      </dgm:t>
    </dgm:pt>
    <dgm:pt modelId="{32B5B00B-796C-0F41-8919-C9C5F9AA93BE}" type="sibTrans" cxnId="{28A91E76-1348-2C42-89D2-2E5EEA57C03D}">
      <dgm:prSet/>
      <dgm:spPr/>
      <dgm:t>
        <a:bodyPr/>
        <a:lstStyle/>
        <a:p>
          <a:endParaRPr lang="en-US"/>
        </a:p>
      </dgm:t>
    </dgm:pt>
    <dgm:pt modelId="{AC5CC18D-B394-8249-8A40-C146C195C815}" type="pres">
      <dgm:prSet presAssocID="{504B24DA-A56A-524F-ADE4-6AD4319FCB45}" presName="Name0" presStyleCnt="0">
        <dgm:presLayoutVars>
          <dgm:dir/>
          <dgm:animLvl val="lvl"/>
          <dgm:resizeHandles val="exact"/>
        </dgm:presLayoutVars>
      </dgm:prSet>
      <dgm:spPr/>
    </dgm:pt>
    <dgm:pt modelId="{56B83AC9-9B9D-9E4B-AA38-E5C69A432310}" type="pres">
      <dgm:prSet presAssocID="{9E61937B-FB90-4C46-85F3-BA66A9FF181D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16ECCDA1-DCE2-5B44-9DA8-E893B8587F70}" type="pres">
      <dgm:prSet presAssocID="{33D2ECD3-1E7E-6343-8D57-4BB370B64E3F}" presName="parTxOnlySpace" presStyleCnt="0"/>
      <dgm:spPr/>
    </dgm:pt>
    <dgm:pt modelId="{23785ACC-3C34-3542-B3E4-CA2E1F17B3A0}" type="pres">
      <dgm:prSet presAssocID="{D88DDFE3-5397-F94A-90A7-CF0DDACEF8BB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C4C4D71-9EFD-F949-A749-3EC0FBBEFCDF}" type="pres">
      <dgm:prSet presAssocID="{487136F6-5117-C24F-AF61-34C298E39EBF}" presName="parTxOnlySpace" presStyleCnt="0"/>
      <dgm:spPr/>
    </dgm:pt>
    <dgm:pt modelId="{0403FA32-6E89-5749-BB60-718A482F99ED}" type="pres">
      <dgm:prSet presAssocID="{1B5192BF-158F-AF4B-B94D-4E3859C0441D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012C0587-CD93-AA45-AB68-77F9846DA7BA}" type="pres">
      <dgm:prSet presAssocID="{40465A9F-6164-0740-8688-810F3494C234}" presName="parTxOnlySpace" presStyleCnt="0"/>
      <dgm:spPr/>
    </dgm:pt>
    <dgm:pt modelId="{ACD78393-1A26-6149-A74C-DDE6FCE09813}" type="pres">
      <dgm:prSet presAssocID="{DE82D2C7-F79B-DF40-A916-0C8C47875639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7DC7B636-1B3F-C640-A676-8371748883A6}" type="pres">
      <dgm:prSet presAssocID="{479F4D14-40D6-AA4B-BEB3-790204AC5747}" presName="parTxOnlySpace" presStyleCnt="0"/>
      <dgm:spPr/>
    </dgm:pt>
    <dgm:pt modelId="{9A602850-88DE-E343-8FE2-D8BD142AFB2C}" type="pres">
      <dgm:prSet presAssocID="{73378CFE-7225-664D-89F2-AF00350DFAD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EF1FAF56-5820-144D-A088-D78E47D141A5}" type="pres">
      <dgm:prSet presAssocID="{AF59366A-7940-B64C-A814-4D53315DA45B}" presName="parTxOnlySpace" presStyleCnt="0"/>
      <dgm:spPr/>
    </dgm:pt>
    <dgm:pt modelId="{393CAA40-6129-5D41-95E1-8A02155D2822}" type="pres">
      <dgm:prSet presAssocID="{87E15E1D-B920-864F-9F1E-F0F2A27B265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5E84028-7A31-F04D-8206-5DB892719DAD}" type="presOf" srcId="{9E61937B-FB90-4C46-85F3-BA66A9FF181D}" destId="{56B83AC9-9B9D-9E4B-AA38-E5C69A432310}" srcOrd="0" destOrd="0" presId="urn:microsoft.com/office/officeart/2005/8/layout/chevron1"/>
    <dgm:cxn modelId="{00FE2B35-4F35-8645-858A-FD04C3F66305}" type="presOf" srcId="{73378CFE-7225-664D-89F2-AF00350DFAD2}" destId="{9A602850-88DE-E343-8FE2-D8BD142AFB2C}" srcOrd="0" destOrd="0" presId="urn:microsoft.com/office/officeart/2005/8/layout/chevron1"/>
    <dgm:cxn modelId="{9E532C3B-3967-CA48-827A-8E727A08895F}" srcId="{504B24DA-A56A-524F-ADE4-6AD4319FCB45}" destId="{1B5192BF-158F-AF4B-B94D-4E3859C0441D}" srcOrd="2" destOrd="0" parTransId="{1D8E826F-3C05-9845-A134-C91F6B5B30D4}" sibTransId="{40465A9F-6164-0740-8688-810F3494C234}"/>
    <dgm:cxn modelId="{CA43DA4A-0BA2-8C4B-923B-8D283711F28F}" srcId="{504B24DA-A56A-524F-ADE4-6AD4319FCB45}" destId="{9E61937B-FB90-4C46-85F3-BA66A9FF181D}" srcOrd="0" destOrd="0" parTransId="{642E3021-1287-0A46-9D2A-E9DA598B3D67}" sibTransId="{33D2ECD3-1E7E-6343-8D57-4BB370B64E3F}"/>
    <dgm:cxn modelId="{C288BF58-6932-AC46-9402-BC25B46E2CC1}" type="presOf" srcId="{87E15E1D-B920-864F-9F1E-F0F2A27B265F}" destId="{393CAA40-6129-5D41-95E1-8A02155D2822}" srcOrd="0" destOrd="0" presId="urn:microsoft.com/office/officeart/2005/8/layout/chevron1"/>
    <dgm:cxn modelId="{0B9B3162-6D4B-2C4D-9F91-837C34B48A33}" type="presOf" srcId="{DE82D2C7-F79B-DF40-A916-0C8C47875639}" destId="{ACD78393-1A26-6149-A74C-DDE6FCE09813}" srcOrd="0" destOrd="0" presId="urn:microsoft.com/office/officeart/2005/8/layout/chevron1"/>
    <dgm:cxn modelId="{40596A70-4913-D74E-B028-9FC78E95C098}" srcId="{504B24DA-A56A-524F-ADE4-6AD4319FCB45}" destId="{D88DDFE3-5397-F94A-90A7-CF0DDACEF8BB}" srcOrd="1" destOrd="0" parTransId="{C377200A-55C0-5940-8519-F63F81DA942E}" sibTransId="{487136F6-5117-C24F-AF61-34C298E39EBF}"/>
    <dgm:cxn modelId="{CC4F9D72-D8A7-A94D-9569-4813EF3F05AE}" srcId="{504B24DA-A56A-524F-ADE4-6AD4319FCB45}" destId="{73378CFE-7225-664D-89F2-AF00350DFAD2}" srcOrd="4" destOrd="0" parTransId="{2804EE75-8943-8847-97E8-1A73F46D91E2}" sibTransId="{AF59366A-7940-B64C-A814-4D53315DA45B}"/>
    <dgm:cxn modelId="{28A91E76-1348-2C42-89D2-2E5EEA57C03D}" srcId="{504B24DA-A56A-524F-ADE4-6AD4319FCB45}" destId="{87E15E1D-B920-864F-9F1E-F0F2A27B265F}" srcOrd="5" destOrd="0" parTransId="{BFA64E3C-B065-2F47-9550-709783215775}" sibTransId="{32B5B00B-796C-0F41-8919-C9C5F9AA93BE}"/>
    <dgm:cxn modelId="{31FAB8CC-2466-3D4B-9B08-B29FAC1637A5}" type="presOf" srcId="{1B5192BF-158F-AF4B-B94D-4E3859C0441D}" destId="{0403FA32-6E89-5749-BB60-718A482F99ED}" srcOrd="0" destOrd="0" presId="urn:microsoft.com/office/officeart/2005/8/layout/chevron1"/>
    <dgm:cxn modelId="{B7FDBDCD-7E8D-664A-83AA-C66437709430}" type="presOf" srcId="{D88DDFE3-5397-F94A-90A7-CF0DDACEF8BB}" destId="{23785ACC-3C34-3542-B3E4-CA2E1F17B3A0}" srcOrd="0" destOrd="0" presId="urn:microsoft.com/office/officeart/2005/8/layout/chevron1"/>
    <dgm:cxn modelId="{FA0B70E5-1E60-2F4E-A887-ABDF4D44FE44}" srcId="{504B24DA-A56A-524F-ADE4-6AD4319FCB45}" destId="{DE82D2C7-F79B-DF40-A916-0C8C47875639}" srcOrd="3" destOrd="0" parTransId="{DB793B3C-56C6-0F4E-806F-FFAA1F29E83C}" sibTransId="{479F4D14-40D6-AA4B-BEB3-790204AC5747}"/>
    <dgm:cxn modelId="{31294EFE-5260-B24E-90E5-F859BA9B69EE}" type="presOf" srcId="{504B24DA-A56A-524F-ADE4-6AD4319FCB45}" destId="{AC5CC18D-B394-8249-8A40-C146C195C815}" srcOrd="0" destOrd="0" presId="urn:microsoft.com/office/officeart/2005/8/layout/chevron1"/>
    <dgm:cxn modelId="{895367D2-72A3-E049-A3B8-D17E5CF2C9CC}" type="presParOf" srcId="{AC5CC18D-B394-8249-8A40-C146C195C815}" destId="{56B83AC9-9B9D-9E4B-AA38-E5C69A432310}" srcOrd="0" destOrd="0" presId="urn:microsoft.com/office/officeart/2005/8/layout/chevron1"/>
    <dgm:cxn modelId="{00461723-B0EB-4E4B-8F91-F9296F436D4E}" type="presParOf" srcId="{AC5CC18D-B394-8249-8A40-C146C195C815}" destId="{16ECCDA1-DCE2-5B44-9DA8-E893B8587F70}" srcOrd="1" destOrd="0" presId="urn:microsoft.com/office/officeart/2005/8/layout/chevron1"/>
    <dgm:cxn modelId="{F42EBAA1-77F9-3446-B7A8-882C478EBEB0}" type="presParOf" srcId="{AC5CC18D-B394-8249-8A40-C146C195C815}" destId="{23785ACC-3C34-3542-B3E4-CA2E1F17B3A0}" srcOrd="2" destOrd="0" presId="urn:microsoft.com/office/officeart/2005/8/layout/chevron1"/>
    <dgm:cxn modelId="{59EDC7C7-F6FB-4C40-804E-54F929EED837}" type="presParOf" srcId="{AC5CC18D-B394-8249-8A40-C146C195C815}" destId="{AC4C4D71-9EFD-F949-A749-3EC0FBBEFCDF}" srcOrd="3" destOrd="0" presId="urn:microsoft.com/office/officeart/2005/8/layout/chevron1"/>
    <dgm:cxn modelId="{35B11F06-5B44-D141-B262-6A724A18AC01}" type="presParOf" srcId="{AC5CC18D-B394-8249-8A40-C146C195C815}" destId="{0403FA32-6E89-5749-BB60-718A482F99ED}" srcOrd="4" destOrd="0" presId="urn:microsoft.com/office/officeart/2005/8/layout/chevron1"/>
    <dgm:cxn modelId="{153FC102-4F74-3F42-9A98-59D13BEB6A9D}" type="presParOf" srcId="{AC5CC18D-B394-8249-8A40-C146C195C815}" destId="{012C0587-CD93-AA45-AB68-77F9846DA7BA}" srcOrd="5" destOrd="0" presId="urn:microsoft.com/office/officeart/2005/8/layout/chevron1"/>
    <dgm:cxn modelId="{6F0E417B-9931-234B-B23A-996144668037}" type="presParOf" srcId="{AC5CC18D-B394-8249-8A40-C146C195C815}" destId="{ACD78393-1A26-6149-A74C-DDE6FCE09813}" srcOrd="6" destOrd="0" presId="urn:microsoft.com/office/officeart/2005/8/layout/chevron1"/>
    <dgm:cxn modelId="{826E1521-FDB6-5840-A683-923FD20A1BB8}" type="presParOf" srcId="{AC5CC18D-B394-8249-8A40-C146C195C815}" destId="{7DC7B636-1B3F-C640-A676-8371748883A6}" srcOrd="7" destOrd="0" presId="urn:microsoft.com/office/officeart/2005/8/layout/chevron1"/>
    <dgm:cxn modelId="{A6567589-D6D2-1540-AFF9-D7A691D45779}" type="presParOf" srcId="{AC5CC18D-B394-8249-8A40-C146C195C815}" destId="{9A602850-88DE-E343-8FE2-D8BD142AFB2C}" srcOrd="8" destOrd="0" presId="urn:microsoft.com/office/officeart/2005/8/layout/chevron1"/>
    <dgm:cxn modelId="{026ECDCC-DCEC-064F-B993-2EB456D6D7D5}" type="presParOf" srcId="{AC5CC18D-B394-8249-8A40-C146C195C815}" destId="{EF1FAF56-5820-144D-A088-D78E47D141A5}" srcOrd="9" destOrd="0" presId="urn:microsoft.com/office/officeart/2005/8/layout/chevron1"/>
    <dgm:cxn modelId="{0D0C178D-5BAE-7445-AD09-44FD0ADFDE64}" type="presParOf" srcId="{AC5CC18D-B394-8249-8A40-C146C195C815}" destId="{393CAA40-6129-5D41-95E1-8A02155D282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504B24DA-A56A-524F-ADE4-6AD4319FCB45}" type="doc">
      <dgm:prSet loTypeId="urn:microsoft.com/office/officeart/2005/8/layout/chevron1" loCatId="" qsTypeId="urn:microsoft.com/office/officeart/2005/8/quickstyle/simple2" qsCatId="simple" csTypeId="urn:microsoft.com/office/officeart/2005/8/colors/colorful2" csCatId="colorful" phldr="1"/>
      <dgm:spPr/>
    </dgm:pt>
    <dgm:pt modelId="{9E61937B-FB90-4C46-85F3-BA66A9FF181D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Problem Identification</a:t>
          </a:r>
        </a:p>
      </dgm:t>
    </dgm:pt>
    <dgm:pt modelId="{642E3021-1287-0A46-9D2A-E9DA598B3D67}" type="parTrans" cxnId="{CA43DA4A-0BA2-8C4B-923B-8D283711F28F}">
      <dgm:prSet/>
      <dgm:spPr/>
      <dgm:t>
        <a:bodyPr/>
        <a:lstStyle/>
        <a:p>
          <a:endParaRPr lang="en-US"/>
        </a:p>
      </dgm:t>
    </dgm:pt>
    <dgm:pt modelId="{33D2ECD3-1E7E-6343-8D57-4BB370B64E3F}" type="sibTrans" cxnId="{CA43DA4A-0BA2-8C4B-923B-8D283711F28F}">
      <dgm:prSet/>
      <dgm:spPr/>
      <dgm:t>
        <a:bodyPr/>
        <a:lstStyle/>
        <a:p>
          <a:endParaRPr lang="en-US"/>
        </a:p>
      </dgm:t>
    </dgm:pt>
    <dgm:pt modelId="{D88DDFE3-5397-F94A-90A7-CF0DDACEF8BB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Data Wrangling</a:t>
          </a:r>
        </a:p>
      </dgm:t>
    </dgm:pt>
    <dgm:pt modelId="{C377200A-55C0-5940-8519-F63F81DA942E}" type="parTrans" cxnId="{40596A70-4913-D74E-B028-9FC78E95C098}">
      <dgm:prSet/>
      <dgm:spPr/>
      <dgm:t>
        <a:bodyPr/>
        <a:lstStyle/>
        <a:p>
          <a:endParaRPr lang="en-US"/>
        </a:p>
      </dgm:t>
    </dgm:pt>
    <dgm:pt modelId="{487136F6-5117-C24F-AF61-34C298E39EBF}" type="sibTrans" cxnId="{40596A70-4913-D74E-B028-9FC78E95C098}">
      <dgm:prSet/>
      <dgm:spPr/>
      <dgm:t>
        <a:bodyPr/>
        <a:lstStyle/>
        <a:p>
          <a:endParaRPr lang="en-US"/>
        </a:p>
      </dgm:t>
    </dgm:pt>
    <dgm:pt modelId="{1B5192BF-158F-AF4B-B94D-4E3859C0441D}">
      <dgm:prSet phldrT="[Text]"/>
      <dgm:spPr>
        <a:solidFill>
          <a:schemeClr val="accent1">
            <a:lumMod val="50000"/>
          </a:schemeClr>
        </a:solidFill>
        <a:ln>
          <a:solidFill>
            <a:srgbClr val="FFFF00"/>
          </a:solidFill>
        </a:ln>
      </dgm:spPr>
      <dgm:t>
        <a:bodyPr/>
        <a:lstStyle/>
        <a:p>
          <a:pPr rtl="0"/>
          <a:r>
            <a:rPr lang="en-US" dirty="0"/>
            <a:t>Exploratory Data Analysis</a:t>
          </a:r>
        </a:p>
      </dgm:t>
    </dgm:pt>
    <dgm:pt modelId="{1D8E826F-3C05-9845-A134-C91F6B5B30D4}" type="parTrans" cxnId="{9E532C3B-3967-CA48-827A-8E727A08895F}">
      <dgm:prSet/>
      <dgm:spPr/>
      <dgm:t>
        <a:bodyPr/>
        <a:lstStyle/>
        <a:p>
          <a:endParaRPr lang="en-US"/>
        </a:p>
      </dgm:t>
    </dgm:pt>
    <dgm:pt modelId="{40465A9F-6164-0740-8688-810F3494C234}" type="sibTrans" cxnId="{9E532C3B-3967-CA48-827A-8E727A08895F}">
      <dgm:prSet/>
      <dgm:spPr/>
      <dgm:t>
        <a:bodyPr/>
        <a:lstStyle/>
        <a:p>
          <a:endParaRPr lang="en-US"/>
        </a:p>
      </dgm:t>
    </dgm:pt>
    <dgm:pt modelId="{DE82D2C7-F79B-DF40-A916-0C8C47875639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Pre-Processing and Data Development </a:t>
          </a:r>
        </a:p>
      </dgm:t>
    </dgm:pt>
    <dgm:pt modelId="{DB793B3C-56C6-0F4E-806F-FFAA1F29E83C}" type="parTrans" cxnId="{FA0B70E5-1E60-2F4E-A887-ABDF4D44FE44}">
      <dgm:prSet/>
      <dgm:spPr/>
      <dgm:t>
        <a:bodyPr/>
        <a:lstStyle/>
        <a:p>
          <a:endParaRPr lang="en-US"/>
        </a:p>
      </dgm:t>
    </dgm:pt>
    <dgm:pt modelId="{479F4D14-40D6-AA4B-BEB3-790204AC5747}" type="sibTrans" cxnId="{FA0B70E5-1E60-2F4E-A887-ABDF4D44FE44}">
      <dgm:prSet/>
      <dgm:spPr/>
      <dgm:t>
        <a:bodyPr/>
        <a:lstStyle/>
        <a:p>
          <a:endParaRPr lang="en-US"/>
        </a:p>
      </dgm:t>
    </dgm:pt>
    <dgm:pt modelId="{73378CFE-7225-664D-89F2-AF00350DFAD2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Modeling</a:t>
          </a:r>
        </a:p>
      </dgm:t>
    </dgm:pt>
    <dgm:pt modelId="{2804EE75-8943-8847-97E8-1A73F46D91E2}" type="parTrans" cxnId="{CC4F9D72-D8A7-A94D-9569-4813EF3F05AE}">
      <dgm:prSet/>
      <dgm:spPr/>
      <dgm:t>
        <a:bodyPr/>
        <a:lstStyle/>
        <a:p>
          <a:endParaRPr lang="en-US"/>
        </a:p>
      </dgm:t>
    </dgm:pt>
    <dgm:pt modelId="{AF59366A-7940-B64C-A814-4D53315DA45B}" type="sibTrans" cxnId="{CC4F9D72-D8A7-A94D-9569-4813EF3F05AE}">
      <dgm:prSet/>
      <dgm:spPr/>
      <dgm:t>
        <a:bodyPr/>
        <a:lstStyle/>
        <a:p>
          <a:endParaRPr lang="en-US"/>
        </a:p>
      </dgm:t>
    </dgm:pt>
    <dgm:pt modelId="{87E15E1D-B920-864F-9F1E-F0F2A27B265F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Documentation</a:t>
          </a:r>
        </a:p>
      </dgm:t>
    </dgm:pt>
    <dgm:pt modelId="{BFA64E3C-B065-2F47-9550-709783215775}" type="parTrans" cxnId="{28A91E76-1348-2C42-89D2-2E5EEA57C03D}">
      <dgm:prSet/>
      <dgm:spPr/>
      <dgm:t>
        <a:bodyPr/>
        <a:lstStyle/>
        <a:p>
          <a:endParaRPr lang="en-US"/>
        </a:p>
      </dgm:t>
    </dgm:pt>
    <dgm:pt modelId="{32B5B00B-796C-0F41-8919-C9C5F9AA93BE}" type="sibTrans" cxnId="{28A91E76-1348-2C42-89D2-2E5EEA57C03D}">
      <dgm:prSet/>
      <dgm:spPr/>
      <dgm:t>
        <a:bodyPr/>
        <a:lstStyle/>
        <a:p>
          <a:endParaRPr lang="en-US"/>
        </a:p>
      </dgm:t>
    </dgm:pt>
    <dgm:pt modelId="{AC5CC18D-B394-8249-8A40-C146C195C815}" type="pres">
      <dgm:prSet presAssocID="{504B24DA-A56A-524F-ADE4-6AD4319FCB45}" presName="Name0" presStyleCnt="0">
        <dgm:presLayoutVars>
          <dgm:dir/>
          <dgm:animLvl val="lvl"/>
          <dgm:resizeHandles val="exact"/>
        </dgm:presLayoutVars>
      </dgm:prSet>
      <dgm:spPr/>
    </dgm:pt>
    <dgm:pt modelId="{56B83AC9-9B9D-9E4B-AA38-E5C69A432310}" type="pres">
      <dgm:prSet presAssocID="{9E61937B-FB90-4C46-85F3-BA66A9FF181D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16ECCDA1-DCE2-5B44-9DA8-E893B8587F70}" type="pres">
      <dgm:prSet presAssocID="{33D2ECD3-1E7E-6343-8D57-4BB370B64E3F}" presName="parTxOnlySpace" presStyleCnt="0"/>
      <dgm:spPr/>
    </dgm:pt>
    <dgm:pt modelId="{23785ACC-3C34-3542-B3E4-CA2E1F17B3A0}" type="pres">
      <dgm:prSet presAssocID="{D88DDFE3-5397-F94A-90A7-CF0DDACEF8BB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C4C4D71-9EFD-F949-A749-3EC0FBBEFCDF}" type="pres">
      <dgm:prSet presAssocID="{487136F6-5117-C24F-AF61-34C298E39EBF}" presName="parTxOnlySpace" presStyleCnt="0"/>
      <dgm:spPr/>
    </dgm:pt>
    <dgm:pt modelId="{0403FA32-6E89-5749-BB60-718A482F99ED}" type="pres">
      <dgm:prSet presAssocID="{1B5192BF-158F-AF4B-B94D-4E3859C0441D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012C0587-CD93-AA45-AB68-77F9846DA7BA}" type="pres">
      <dgm:prSet presAssocID="{40465A9F-6164-0740-8688-810F3494C234}" presName="parTxOnlySpace" presStyleCnt="0"/>
      <dgm:spPr/>
    </dgm:pt>
    <dgm:pt modelId="{ACD78393-1A26-6149-A74C-DDE6FCE09813}" type="pres">
      <dgm:prSet presAssocID="{DE82D2C7-F79B-DF40-A916-0C8C47875639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7DC7B636-1B3F-C640-A676-8371748883A6}" type="pres">
      <dgm:prSet presAssocID="{479F4D14-40D6-AA4B-BEB3-790204AC5747}" presName="parTxOnlySpace" presStyleCnt="0"/>
      <dgm:spPr/>
    </dgm:pt>
    <dgm:pt modelId="{9A602850-88DE-E343-8FE2-D8BD142AFB2C}" type="pres">
      <dgm:prSet presAssocID="{73378CFE-7225-664D-89F2-AF00350DFAD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EF1FAF56-5820-144D-A088-D78E47D141A5}" type="pres">
      <dgm:prSet presAssocID="{AF59366A-7940-B64C-A814-4D53315DA45B}" presName="parTxOnlySpace" presStyleCnt="0"/>
      <dgm:spPr/>
    </dgm:pt>
    <dgm:pt modelId="{393CAA40-6129-5D41-95E1-8A02155D2822}" type="pres">
      <dgm:prSet presAssocID="{87E15E1D-B920-864F-9F1E-F0F2A27B265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5E84028-7A31-F04D-8206-5DB892719DAD}" type="presOf" srcId="{9E61937B-FB90-4C46-85F3-BA66A9FF181D}" destId="{56B83AC9-9B9D-9E4B-AA38-E5C69A432310}" srcOrd="0" destOrd="0" presId="urn:microsoft.com/office/officeart/2005/8/layout/chevron1"/>
    <dgm:cxn modelId="{00FE2B35-4F35-8645-858A-FD04C3F66305}" type="presOf" srcId="{73378CFE-7225-664D-89F2-AF00350DFAD2}" destId="{9A602850-88DE-E343-8FE2-D8BD142AFB2C}" srcOrd="0" destOrd="0" presId="urn:microsoft.com/office/officeart/2005/8/layout/chevron1"/>
    <dgm:cxn modelId="{9E532C3B-3967-CA48-827A-8E727A08895F}" srcId="{504B24DA-A56A-524F-ADE4-6AD4319FCB45}" destId="{1B5192BF-158F-AF4B-B94D-4E3859C0441D}" srcOrd="2" destOrd="0" parTransId="{1D8E826F-3C05-9845-A134-C91F6B5B30D4}" sibTransId="{40465A9F-6164-0740-8688-810F3494C234}"/>
    <dgm:cxn modelId="{CA43DA4A-0BA2-8C4B-923B-8D283711F28F}" srcId="{504B24DA-A56A-524F-ADE4-6AD4319FCB45}" destId="{9E61937B-FB90-4C46-85F3-BA66A9FF181D}" srcOrd="0" destOrd="0" parTransId="{642E3021-1287-0A46-9D2A-E9DA598B3D67}" sibTransId="{33D2ECD3-1E7E-6343-8D57-4BB370B64E3F}"/>
    <dgm:cxn modelId="{C288BF58-6932-AC46-9402-BC25B46E2CC1}" type="presOf" srcId="{87E15E1D-B920-864F-9F1E-F0F2A27B265F}" destId="{393CAA40-6129-5D41-95E1-8A02155D2822}" srcOrd="0" destOrd="0" presId="urn:microsoft.com/office/officeart/2005/8/layout/chevron1"/>
    <dgm:cxn modelId="{0B9B3162-6D4B-2C4D-9F91-837C34B48A33}" type="presOf" srcId="{DE82D2C7-F79B-DF40-A916-0C8C47875639}" destId="{ACD78393-1A26-6149-A74C-DDE6FCE09813}" srcOrd="0" destOrd="0" presId="urn:microsoft.com/office/officeart/2005/8/layout/chevron1"/>
    <dgm:cxn modelId="{40596A70-4913-D74E-B028-9FC78E95C098}" srcId="{504B24DA-A56A-524F-ADE4-6AD4319FCB45}" destId="{D88DDFE3-5397-F94A-90A7-CF0DDACEF8BB}" srcOrd="1" destOrd="0" parTransId="{C377200A-55C0-5940-8519-F63F81DA942E}" sibTransId="{487136F6-5117-C24F-AF61-34C298E39EBF}"/>
    <dgm:cxn modelId="{CC4F9D72-D8A7-A94D-9569-4813EF3F05AE}" srcId="{504B24DA-A56A-524F-ADE4-6AD4319FCB45}" destId="{73378CFE-7225-664D-89F2-AF00350DFAD2}" srcOrd="4" destOrd="0" parTransId="{2804EE75-8943-8847-97E8-1A73F46D91E2}" sibTransId="{AF59366A-7940-B64C-A814-4D53315DA45B}"/>
    <dgm:cxn modelId="{28A91E76-1348-2C42-89D2-2E5EEA57C03D}" srcId="{504B24DA-A56A-524F-ADE4-6AD4319FCB45}" destId="{87E15E1D-B920-864F-9F1E-F0F2A27B265F}" srcOrd="5" destOrd="0" parTransId="{BFA64E3C-B065-2F47-9550-709783215775}" sibTransId="{32B5B00B-796C-0F41-8919-C9C5F9AA93BE}"/>
    <dgm:cxn modelId="{31FAB8CC-2466-3D4B-9B08-B29FAC1637A5}" type="presOf" srcId="{1B5192BF-158F-AF4B-B94D-4E3859C0441D}" destId="{0403FA32-6E89-5749-BB60-718A482F99ED}" srcOrd="0" destOrd="0" presId="urn:microsoft.com/office/officeart/2005/8/layout/chevron1"/>
    <dgm:cxn modelId="{B7FDBDCD-7E8D-664A-83AA-C66437709430}" type="presOf" srcId="{D88DDFE3-5397-F94A-90A7-CF0DDACEF8BB}" destId="{23785ACC-3C34-3542-B3E4-CA2E1F17B3A0}" srcOrd="0" destOrd="0" presId="urn:microsoft.com/office/officeart/2005/8/layout/chevron1"/>
    <dgm:cxn modelId="{FA0B70E5-1E60-2F4E-A887-ABDF4D44FE44}" srcId="{504B24DA-A56A-524F-ADE4-6AD4319FCB45}" destId="{DE82D2C7-F79B-DF40-A916-0C8C47875639}" srcOrd="3" destOrd="0" parTransId="{DB793B3C-56C6-0F4E-806F-FFAA1F29E83C}" sibTransId="{479F4D14-40D6-AA4B-BEB3-790204AC5747}"/>
    <dgm:cxn modelId="{31294EFE-5260-B24E-90E5-F859BA9B69EE}" type="presOf" srcId="{504B24DA-A56A-524F-ADE4-6AD4319FCB45}" destId="{AC5CC18D-B394-8249-8A40-C146C195C815}" srcOrd="0" destOrd="0" presId="urn:microsoft.com/office/officeart/2005/8/layout/chevron1"/>
    <dgm:cxn modelId="{895367D2-72A3-E049-A3B8-D17E5CF2C9CC}" type="presParOf" srcId="{AC5CC18D-B394-8249-8A40-C146C195C815}" destId="{56B83AC9-9B9D-9E4B-AA38-E5C69A432310}" srcOrd="0" destOrd="0" presId="urn:microsoft.com/office/officeart/2005/8/layout/chevron1"/>
    <dgm:cxn modelId="{00461723-B0EB-4E4B-8F91-F9296F436D4E}" type="presParOf" srcId="{AC5CC18D-B394-8249-8A40-C146C195C815}" destId="{16ECCDA1-DCE2-5B44-9DA8-E893B8587F70}" srcOrd="1" destOrd="0" presId="urn:microsoft.com/office/officeart/2005/8/layout/chevron1"/>
    <dgm:cxn modelId="{F42EBAA1-77F9-3446-B7A8-882C478EBEB0}" type="presParOf" srcId="{AC5CC18D-B394-8249-8A40-C146C195C815}" destId="{23785ACC-3C34-3542-B3E4-CA2E1F17B3A0}" srcOrd="2" destOrd="0" presId="urn:microsoft.com/office/officeart/2005/8/layout/chevron1"/>
    <dgm:cxn modelId="{59EDC7C7-F6FB-4C40-804E-54F929EED837}" type="presParOf" srcId="{AC5CC18D-B394-8249-8A40-C146C195C815}" destId="{AC4C4D71-9EFD-F949-A749-3EC0FBBEFCDF}" srcOrd="3" destOrd="0" presId="urn:microsoft.com/office/officeart/2005/8/layout/chevron1"/>
    <dgm:cxn modelId="{35B11F06-5B44-D141-B262-6A724A18AC01}" type="presParOf" srcId="{AC5CC18D-B394-8249-8A40-C146C195C815}" destId="{0403FA32-6E89-5749-BB60-718A482F99ED}" srcOrd="4" destOrd="0" presId="urn:microsoft.com/office/officeart/2005/8/layout/chevron1"/>
    <dgm:cxn modelId="{153FC102-4F74-3F42-9A98-59D13BEB6A9D}" type="presParOf" srcId="{AC5CC18D-B394-8249-8A40-C146C195C815}" destId="{012C0587-CD93-AA45-AB68-77F9846DA7BA}" srcOrd="5" destOrd="0" presId="urn:microsoft.com/office/officeart/2005/8/layout/chevron1"/>
    <dgm:cxn modelId="{6F0E417B-9931-234B-B23A-996144668037}" type="presParOf" srcId="{AC5CC18D-B394-8249-8A40-C146C195C815}" destId="{ACD78393-1A26-6149-A74C-DDE6FCE09813}" srcOrd="6" destOrd="0" presId="urn:microsoft.com/office/officeart/2005/8/layout/chevron1"/>
    <dgm:cxn modelId="{826E1521-FDB6-5840-A683-923FD20A1BB8}" type="presParOf" srcId="{AC5CC18D-B394-8249-8A40-C146C195C815}" destId="{7DC7B636-1B3F-C640-A676-8371748883A6}" srcOrd="7" destOrd="0" presId="urn:microsoft.com/office/officeart/2005/8/layout/chevron1"/>
    <dgm:cxn modelId="{A6567589-D6D2-1540-AFF9-D7A691D45779}" type="presParOf" srcId="{AC5CC18D-B394-8249-8A40-C146C195C815}" destId="{9A602850-88DE-E343-8FE2-D8BD142AFB2C}" srcOrd="8" destOrd="0" presId="urn:microsoft.com/office/officeart/2005/8/layout/chevron1"/>
    <dgm:cxn modelId="{026ECDCC-DCEC-064F-B993-2EB456D6D7D5}" type="presParOf" srcId="{AC5CC18D-B394-8249-8A40-C146C195C815}" destId="{EF1FAF56-5820-144D-A088-D78E47D141A5}" srcOrd="9" destOrd="0" presId="urn:microsoft.com/office/officeart/2005/8/layout/chevron1"/>
    <dgm:cxn modelId="{0D0C178D-5BAE-7445-AD09-44FD0ADFDE64}" type="presParOf" srcId="{AC5CC18D-B394-8249-8A40-C146C195C815}" destId="{393CAA40-6129-5D41-95E1-8A02155D282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504B24DA-A56A-524F-ADE4-6AD4319FCB45}" type="doc">
      <dgm:prSet loTypeId="urn:microsoft.com/office/officeart/2005/8/layout/chevron1" loCatId="" qsTypeId="urn:microsoft.com/office/officeart/2005/8/quickstyle/simple2" qsCatId="simple" csTypeId="urn:microsoft.com/office/officeart/2005/8/colors/colorful2" csCatId="colorful" phldr="1"/>
      <dgm:spPr/>
    </dgm:pt>
    <dgm:pt modelId="{9E61937B-FB90-4C46-85F3-BA66A9FF181D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Problem Identification</a:t>
          </a:r>
        </a:p>
      </dgm:t>
    </dgm:pt>
    <dgm:pt modelId="{642E3021-1287-0A46-9D2A-E9DA598B3D67}" type="parTrans" cxnId="{CA43DA4A-0BA2-8C4B-923B-8D283711F28F}">
      <dgm:prSet/>
      <dgm:spPr/>
      <dgm:t>
        <a:bodyPr/>
        <a:lstStyle/>
        <a:p>
          <a:endParaRPr lang="en-US"/>
        </a:p>
      </dgm:t>
    </dgm:pt>
    <dgm:pt modelId="{33D2ECD3-1E7E-6343-8D57-4BB370B64E3F}" type="sibTrans" cxnId="{CA43DA4A-0BA2-8C4B-923B-8D283711F28F}">
      <dgm:prSet/>
      <dgm:spPr/>
      <dgm:t>
        <a:bodyPr/>
        <a:lstStyle/>
        <a:p>
          <a:endParaRPr lang="en-US"/>
        </a:p>
      </dgm:t>
    </dgm:pt>
    <dgm:pt modelId="{D88DDFE3-5397-F94A-90A7-CF0DDACEF8BB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Data Wrangling</a:t>
          </a:r>
        </a:p>
      </dgm:t>
    </dgm:pt>
    <dgm:pt modelId="{C377200A-55C0-5940-8519-F63F81DA942E}" type="parTrans" cxnId="{40596A70-4913-D74E-B028-9FC78E95C098}">
      <dgm:prSet/>
      <dgm:spPr/>
      <dgm:t>
        <a:bodyPr/>
        <a:lstStyle/>
        <a:p>
          <a:endParaRPr lang="en-US"/>
        </a:p>
      </dgm:t>
    </dgm:pt>
    <dgm:pt modelId="{487136F6-5117-C24F-AF61-34C298E39EBF}" type="sibTrans" cxnId="{40596A70-4913-D74E-B028-9FC78E95C098}">
      <dgm:prSet/>
      <dgm:spPr/>
      <dgm:t>
        <a:bodyPr/>
        <a:lstStyle/>
        <a:p>
          <a:endParaRPr lang="en-US"/>
        </a:p>
      </dgm:t>
    </dgm:pt>
    <dgm:pt modelId="{1B5192BF-158F-AF4B-B94D-4E3859C0441D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Exploratory Data Analysis</a:t>
          </a:r>
        </a:p>
      </dgm:t>
    </dgm:pt>
    <dgm:pt modelId="{1D8E826F-3C05-9845-A134-C91F6B5B30D4}" type="parTrans" cxnId="{9E532C3B-3967-CA48-827A-8E727A08895F}">
      <dgm:prSet/>
      <dgm:spPr/>
      <dgm:t>
        <a:bodyPr/>
        <a:lstStyle/>
        <a:p>
          <a:endParaRPr lang="en-US"/>
        </a:p>
      </dgm:t>
    </dgm:pt>
    <dgm:pt modelId="{40465A9F-6164-0740-8688-810F3494C234}" type="sibTrans" cxnId="{9E532C3B-3967-CA48-827A-8E727A08895F}">
      <dgm:prSet/>
      <dgm:spPr/>
      <dgm:t>
        <a:bodyPr/>
        <a:lstStyle/>
        <a:p>
          <a:endParaRPr lang="en-US"/>
        </a:p>
      </dgm:t>
    </dgm:pt>
    <dgm:pt modelId="{DE82D2C7-F79B-DF40-A916-0C8C47875639}">
      <dgm:prSet phldrT="[Text]"/>
      <dgm:spPr>
        <a:solidFill>
          <a:schemeClr val="accent1">
            <a:lumMod val="50000"/>
          </a:schemeClr>
        </a:solidFill>
        <a:ln>
          <a:solidFill>
            <a:srgbClr val="FFFF00"/>
          </a:solidFill>
        </a:ln>
      </dgm:spPr>
      <dgm:t>
        <a:bodyPr/>
        <a:lstStyle/>
        <a:p>
          <a:pPr rtl="0"/>
          <a:r>
            <a:rPr lang="en-US" dirty="0"/>
            <a:t>Pre-Processing and Data Development </a:t>
          </a:r>
        </a:p>
      </dgm:t>
    </dgm:pt>
    <dgm:pt modelId="{DB793B3C-56C6-0F4E-806F-FFAA1F29E83C}" type="parTrans" cxnId="{FA0B70E5-1E60-2F4E-A887-ABDF4D44FE44}">
      <dgm:prSet/>
      <dgm:spPr/>
      <dgm:t>
        <a:bodyPr/>
        <a:lstStyle/>
        <a:p>
          <a:endParaRPr lang="en-US"/>
        </a:p>
      </dgm:t>
    </dgm:pt>
    <dgm:pt modelId="{479F4D14-40D6-AA4B-BEB3-790204AC5747}" type="sibTrans" cxnId="{FA0B70E5-1E60-2F4E-A887-ABDF4D44FE44}">
      <dgm:prSet/>
      <dgm:spPr/>
      <dgm:t>
        <a:bodyPr/>
        <a:lstStyle/>
        <a:p>
          <a:endParaRPr lang="en-US"/>
        </a:p>
      </dgm:t>
    </dgm:pt>
    <dgm:pt modelId="{73378CFE-7225-664D-89F2-AF00350DFAD2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Modeling</a:t>
          </a:r>
        </a:p>
      </dgm:t>
    </dgm:pt>
    <dgm:pt modelId="{2804EE75-8943-8847-97E8-1A73F46D91E2}" type="parTrans" cxnId="{CC4F9D72-D8A7-A94D-9569-4813EF3F05AE}">
      <dgm:prSet/>
      <dgm:spPr/>
      <dgm:t>
        <a:bodyPr/>
        <a:lstStyle/>
        <a:p>
          <a:endParaRPr lang="en-US"/>
        </a:p>
      </dgm:t>
    </dgm:pt>
    <dgm:pt modelId="{AF59366A-7940-B64C-A814-4D53315DA45B}" type="sibTrans" cxnId="{CC4F9D72-D8A7-A94D-9569-4813EF3F05AE}">
      <dgm:prSet/>
      <dgm:spPr/>
      <dgm:t>
        <a:bodyPr/>
        <a:lstStyle/>
        <a:p>
          <a:endParaRPr lang="en-US"/>
        </a:p>
      </dgm:t>
    </dgm:pt>
    <dgm:pt modelId="{87E15E1D-B920-864F-9F1E-F0F2A27B265F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Documentation</a:t>
          </a:r>
        </a:p>
      </dgm:t>
    </dgm:pt>
    <dgm:pt modelId="{BFA64E3C-B065-2F47-9550-709783215775}" type="parTrans" cxnId="{28A91E76-1348-2C42-89D2-2E5EEA57C03D}">
      <dgm:prSet/>
      <dgm:spPr/>
      <dgm:t>
        <a:bodyPr/>
        <a:lstStyle/>
        <a:p>
          <a:endParaRPr lang="en-US"/>
        </a:p>
      </dgm:t>
    </dgm:pt>
    <dgm:pt modelId="{32B5B00B-796C-0F41-8919-C9C5F9AA93BE}" type="sibTrans" cxnId="{28A91E76-1348-2C42-89D2-2E5EEA57C03D}">
      <dgm:prSet/>
      <dgm:spPr/>
      <dgm:t>
        <a:bodyPr/>
        <a:lstStyle/>
        <a:p>
          <a:endParaRPr lang="en-US"/>
        </a:p>
      </dgm:t>
    </dgm:pt>
    <dgm:pt modelId="{AC5CC18D-B394-8249-8A40-C146C195C815}" type="pres">
      <dgm:prSet presAssocID="{504B24DA-A56A-524F-ADE4-6AD4319FCB45}" presName="Name0" presStyleCnt="0">
        <dgm:presLayoutVars>
          <dgm:dir/>
          <dgm:animLvl val="lvl"/>
          <dgm:resizeHandles val="exact"/>
        </dgm:presLayoutVars>
      </dgm:prSet>
      <dgm:spPr/>
    </dgm:pt>
    <dgm:pt modelId="{56B83AC9-9B9D-9E4B-AA38-E5C69A432310}" type="pres">
      <dgm:prSet presAssocID="{9E61937B-FB90-4C46-85F3-BA66A9FF181D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16ECCDA1-DCE2-5B44-9DA8-E893B8587F70}" type="pres">
      <dgm:prSet presAssocID="{33D2ECD3-1E7E-6343-8D57-4BB370B64E3F}" presName="parTxOnlySpace" presStyleCnt="0"/>
      <dgm:spPr/>
    </dgm:pt>
    <dgm:pt modelId="{23785ACC-3C34-3542-B3E4-CA2E1F17B3A0}" type="pres">
      <dgm:prSet presAssocID="{D88DDFE3-5397-F94A-90A7-CF0DDACEF8BB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C4C4D71-9EFD-F949-A749-3EC0FBBEFCDF}" type="pres">
      <dgm:prSet presAssocID="{487136F6-5117-C24F-AF61-34C298E39EBF}" presName="parTxOnlySpace" presStyleCnt="0"/>
      <dgm:spPr/>
    </dgm:pt>
    <dgm:pt modelId="{0403FA32-6E89-5749-BB60-718A482F99ED}" type="pres">
      <dgm:prSet presAssocID="{1B5192BF-158F-AF4B-B94D-4E3859C0441D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012C0587-CD93-AA45-AB68-77F9846DA7BA}" type="pres">
      <dgm:prSet presAssocID="{40465A9F-6164-0740-8688-810F3494C234}" presName="parTxOnlySpace" presStyleCnt="0"/>
      <dgm:spPr/>
    </dgm:pt>
    <dgm:pt modelId="{ACD78393-1A26-6149-A74C-DDE6FCE09813}" type="pres">
      <dgm:prSet presAssocID="{DE82D2C7-F79B-DF40-A916-0C8C47875639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7DC7B636-1B3F-C640-A676-8371748883A6}" type="pres">
      <dgm:prSet presAssocID="{479F4D14-40D6-AA4B-BEB3-790204AC5747}" presName="parTxOnlySpace" presStyleCnt="0"/>
      <dgm:spPr/>
    </dgm:pt>
    <dgm:pt modelId="{9A602850-88DE-E343-8FE2-D8BD142AFB2C}" type="pres">
      <dgm:prSet presAssocID="{73378CFE-7225-664D-89F2-AF00350DFAD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EF1FAF56-5820-144D-A088-D78E47D141A5}" type="pres">
      <dgm:prSet presAssocID="{AF59366A-7940-B64C-A814-4D53315DA45B}" presName="parTxOnlySpace" presStyleCnt="0"/>
      <dgm:spPr/>
    </dgm:pt>
    <dgm:pt modelId="{393CAA40-6129-5D41-95E1-8A02155D2822}" type="pres">
      <dgm:prSet presAssocID="{87E15E1D-B920-864F-9F1E-F0F2A27B265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5E84028-7A31-F04D-8206-5DB892719DAD}" type="presOf" srcId="{9E61937B-FB90-4C46-85F3-BA66A9FF181D}" destId="{56B83AC9-9B9D-9E4B-AA38-E5C69A432310}" srcOrd="0" destOrd="0" presId="urn:microsoft.com/office/officeart/2005/8/layout/chevron1"/>
    <dgm:cxn modelId="{00FE2B35-4F35-8645-858A-FD04C3F66305}" type="presOf" srcId="{73378CFE-7225-664D-89F2-AF00350DFAD2}" destId="{9A602850-88DE-E343-8FE2-D8BD142AFB2C}" srcOrd="0" destOrd="0" presId="urn:microsoft.com/office/officeart/2005/8/layout/chevron1"/>
    <dgm:cxn modelId="{9E532C3B-3967-CA48-827A-8E727A08895F}" srcId="{504B24DA-A56A-524F-ADE4-6AD4319FCB45}" destId="{1B5192BF-158F-AF4B-B94D-4E3859C0441D}" srcOrd="2" destOrd="0" parTransId="{1D8E826F-3C05-9845-A134-C91F6B5B30D4}" sibTransId="{40465A9F-6164-0740-8688-810F3494C234}"/>
    <dgm:cxn modelId="{CA43DA4A-0BA2-8C4B-923B-8D283711F28F}" srcId="{504B24DA-A56A-524F-ADE4-6AD4319FCB45}" destId="{9E61937B-FB90-4C46-85F3-BA66A9FF181D}" srcOrd="0" destOrd="0" parTransId="{642E3021-1287-0A46-9D2A-E9DA598B3D67}" sibTransId="{33D2ECD3-1E7E-6343-8D57-4BB370B64E3F}"/>
    <dgm:cxn modelId="{C288BF58-6932-AC46-9402-BC25B46E2CC1}" type="presOf" srcId="{87E15E1D-B920-864F-9F1E-F0F2A27B265F}" destId="{393CAA40-6129-5D41-95E1-8A02155D2822}" srcOrd="0" destOrd="0" presId="urn:microsoft.com/office/officeart/2005/8/layout/chevron1"/>
    <dgm:cxn modelId="{0B9B3162-6D4B-2C4D-9F91-837C34B48A33}" type="presOf" srcId="{DE82D2C7-F79B-DF40-A916-0C8C47875639}" destId="{ACD78393-1A26-6149-A74C-DDE6FCE09813}" srcOrd="0" destOrd="0" presId="urn:microsoft.com/office/officeart/2005/8/layout/chevron1"/>
    <dgm:cxn modelId="{40596A70-4913-D74E-B028-9FC78E95C098}" srcId="{504B24DA-A56A-524F-ADE4-6AD4319FCB45}" destId="{D88DDFE3-5397-F94A-90A7-CF0DDACEF8BB}" srcOrd="1" destOrd="0" parTransId="{C377200A-55C0-5940-8519-F63F81DA942E}" sibTransId="{487136F6-5117-C24F-AF61-34C298E39EBF}"/>
    <dgm:cxn modelId="{CC4F9D72-D8A7-A94D-9569-4813EF3F05AE}" srcId="{504B24DA-A56A-524F-ADE4-6AD4319FCB45}" destId="{73378CFE-7225-664D-89F2-AF00350DFAD2}" srcOrd="4" destOrd="0" parTransId="{2804EE75-8943-8847-97E8-1A73F46D91E2}" sibTransId="{AF59366A-7940-B64C-A814-4D53315DA45B}"/>
    <dgm:cxn modelId="{28A91E76-1348-2C42-89D2-2E5EEA57C03D}" srcId="{504B24DA-A56A-524F-ADE4-6AD4319FCB45}" destId="{87E15E1D-B920-864F-9F1E-F0F2A27B265F}" srcOrd="5" destOrd="0" parTransId="{BFA64E3C-B065-2F47-9550-709783215775}" sibTransId="{32B5B00B-796C-0F41-8919-C9C5F9AA93BE}"/>
    <dgm:cxn modelId="{31FAB8CC-2466-3D4B-9B08-B29FAC1637A5}" type="presOf" srcId="{1B5192BF-158F-AF4B-B94D-4E3859C0441D}" destId="{0403FA32-6E89-5749-BB60-718A482F99ED}" srcOrd="0" destOrd="0" presId="urn:microsoft.com/office/officeart/2005/8/layout/chevron1"/>
    <dgm:cxn modelId="{B7FDBDCD-7E8D-664A-83AA-C66437709430}" type="presOf" srcId="{D88DDFE3-5397-F94A-90A7-CF0DDACEF8BB}" destId="{23785ACC-3C34-3542-B3E4-CA2E1F17B3A0}" srcOrd="0" destOrd="0" presId="urn:microsoft.com/office/officeart/2005/8/layout/chevron1"/>
    <dgm:cxn modelId="{FA0B70E5-1E60-2F4E-A887-ABDF4D44FE44}" srcId="{504B24DA-A56A-524F-ADE4-6AD4319FCB45}" destId="{DE82D2C7-F79B-DF40-A916-0C8C47875639}" srcOrd="3" destOrd="0" parTransId="{DB793B3C-56C6-0F4E-806F-FFAA1F29E83C}" sibTransId="{479F4D14-40D6-AA4B-BEB3-790204AC5747}"/>
    <dgm:cxn modelId="{31294EFE-5260-B24E-90E5-F859BA9B69EE}" type="presOf" srcId="{504B24DA-A56A-524F-ADE4-6AD4319FCB45}" destId="{AC5CC18D-B394-8249-8A40-C146C195C815}" srcOrd="0" destOrd="0" presId="urn:microsoft.com/office/officeart/2005/8/layout/chevron1"/>
    <dgm:cxn modelId="{895367D2-72A3-E049-A3B8-D17E5CF2C9CC}" type="presParOf" srcId="{AC5CC18D-B394-8249-8A40-C146C195C815}" destId="{56B83AC9-9B9D-9E4B-AA38-E5C69A432310}" srcOrd="0" destOrd="0" presId="urn:microsoft.com/office/officeart/2005/8/layout/chevron1"/>
    <dgm:cxn modelId="{00461723-B0EB-4E4B-8F91-F9296F436D4E}" type="presParOf" srcId="{AC5CC18D-B394-8249-8A40-C146C195C815}" destId="{16ECCDA1-DCE2-5B44-9DA8-E893B8587F70}" srcOrd="1" destOrd="0" presId="urn:microsoft.com/office/officeart/2005/8/layout/chevron1"/>
    <dgm:cxn modelId="{F42EBAA1-77F9-3446-B7A8-882C478EBEB0}" type="presParOf" srcId="{AC5CC18D-B394-8249-8A40-C146C195C815}" destId="{23785ACC-3C34-3542-B3E4-CA2E1F17B3A0}" srcOrd="2" destOrd="0" presId="urn:microsoft.com/office/officeart/2005/8/layout/chevron1"/>
    <dgm:cxn modelId="{59EDC7C7-F6FB-4C40-804E-54F929EED837}" type="presParOf" srcId="{AC5CC18D-B394-8249-8A40-C146C195C815}" destId="{AC4C4D71-9EFD-F949-A749-3EC0FBBEFCDF}" srcOrd="3" destOrd="0" presId="urn:microsoft.com/office/officeart/2005/8/layout/chevron1"/>
    <dgm:cxn modelId="{35B11F06-5B44-D141-B262-6A724A18AC01}" type="presParOf" srcId="{AC5CC18D-B394-8249-8A40-C146C195C815}" destId="{0403FA32-6E89-5749-BB60-718A482F99ED}" srcOrd="4" destOrd="0" presId="urn:microsoft.com/office/officeart/2005/8/layout/chevron1"/>
    <dgm:cxn modelId="{153FC102-4F74-3F42-9A98-59D13BEB6A9D}" type="presParOf" srcId="{AC5CC18D-B394-8249-8A40-C146C195C815}" destId="{012C0587-CD93-AA45-AB68-77F9846DA7BA}" srcOrd="5" destOrd="0" presId="urn:microsoft.com/office/officeart/2005/8/layout/chevron1"/>
    <dgm:cxn modelId="{6F0E417B-9931-234B-B23A-996144668037}" type="presParOf" srcId="{AC5CC18D-B394-8249-8A40-C146C195C815}" destId="{ACD78393-1A26-6149-A74C-DDE6FCE09813}" srcOrd="6" destOrd="0" presId="urn:microsoft.com/office/officeart/2005/8/layout/chevron1"/>
    <dgm:cxn modelId="{826E1521-FDB6-5840-A683-923FD20A1BB8}" type="presParOf" srcId="{AC5CC18D-B394-8249-8A40-C146C195C815}" destId="{7DC7B636-1B3F-C640-A676-8371748883A6}" srcOrd="7" destOrd="0" presId="urn:microsoft.com/office/officeart/2005/8/layout/chevron1"/>
    <dgm:cxn modelId="{A6567589-D6D2-1540-AFF9-D7A691D45779}" type="presParOf" srcId="{AC5CC18D-B394-8249-8A40-C146C195C815}" destId="{9A602850-88DE-E343-8FE2-D8BD142AFB2C}" srcOrd="8" destOrd="0" presId="urn:microsoft.com/office/officeart/2005/8/layout/chevron1"/>
    <dgm:cxn modelId="{026ECDCC-DCEC-064F-B993-2EB456D6D7D5}" type="presParOf" srcId="{AC5CC18D-B394-8249-8A40-C146C195C815}" destId="{EF1FAF56-5820-144D-A088-D78E47D141A5}" srcOrd="9" destOrd="0" presId="urn:microsoft.com/office/officeart/2005/8/layout/chevron1"/>
    <dgm:cxn modelId="{0D0C178D-5BAE-7445-AD09-44FD0ADFDE64}" type="presParOf" srcId="{AC5CC18D-B394-8249-8A40-C146C195C815}" destId="{393CAA40-6129-5D41-95E1-8A02155D282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504B24DA-A56A-524F-ADE4-6AD4319FCB45}" type="doc">
      <dgm:prSet loTypeId="urn:microsoft.com/office/officeart/2005/8/layout/chevron1" loCatId="" qsTypeId="urn:microsoft.com/office/officeart/2005/8/quickstyle/simple2" qsCatId="simple" csTypeId="urn:microsoft.com/office/officeart/2005/8/colors/colorful2" csCatId="colorful" phldr="1"/>
      <dgm:spPr/>
    </dgm:pt>
    <dgm:pt modelId="{9E61937B-FB90-4C46-85F3-BA66A9FF181D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Problem Identification</a:t>
          </a:r>
        </a:p>
      </dgm:t>
    </dgm:pt>
    <dgm:pt modelId="{642E3021-1287-0A46-9D2A-E9DA598B3D67}" type="parTrans" cxnId="{CA43DA4A-0BA2-8C4B-923B-8D283711F28F}">
      <dgm:prSet/>
      <dgm:spPr/>
      <dgm:t>
        <a:bodyPr/>
        <a:lstStyle/>
        <a:p>
          <a:endParaRPr lang="en-US"/>
        </a:p>
      </dgm:t>
    </dgm:pt>
    <dgm:pt modelId="{33D2ECD3-1E7E-6343-8D57-4BB370B64E3F}" type="sibTrans" cxnId="{CA43DA4A-0BA2-8C4B-923B-8D283711F28F}">
      <dgm:prSet/>
      <dgm:spPr/>
      <dgm:t>
        <a:bodyPr/>
        <a:lstStyle/>
        <a:p>
          <a:endParaRPr lang="en-US"/>
        </a:p>
      </dgm:t>
    </dgm:pt>
    <dgm:pt modelId="{D88DDFE3-5397-F94A-90A7-CF0DDACEF8BB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Data Wrangling</a:t>
          </a:r>
        </a:p>
      </dgm:t>
    </dgm:pt>
    <dgm:pt modelId="{C377200A-55C0-5940-8519-F63F81DA942E}" type="parTrans" cxnId="{40596A70-4913-D74E-B028-9FC78E95C098}">
      <dgm:prSet/>
      <dgm:spPr/>
      <dgm:t>
        <a:bodyPr/>
        <a:lstStyle/>
        <a:p>
          <a:endParaRPr lang="en-US"/>
        </a:p>
      </dgm:t>
    </dgm:pt>
    <dgm:pt modelId="{487136F6-5117-C24F-AF61-34C298E39EBF}" type="sibTrans" cxnId="{40596A70-4913-D74E-B028-9FC78E95C098}">
      <dgm:prSet/>
      <dgm:spPr/>
      <dgm:t>
        <a:bodyPr/>
        <a:lstStyle/>
        <a:p>
          <a:endParaRPr lang="en-US"/>
        </a:p>
      </dgm:t>
    </dgm:pt>
    <dgm:pt modelId="{1B5192BF-158F-AF4B-B94D-4E3859C0441D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Exploratory Data Analysis</a:t>
          </a:r>
        </a:p>
      </dgm:t>
    </dgm:pt>
    <dgm:pt modelId="{1D8E826F-3C05-9845-A134-C91F6B5B30D4}" type="parTrans" cxnId="{9E532C3B-3967-CA48-827A-8E727A08895F}">
      <dgm:prSet/>
      <dgm:spPr/>
      <dgm:t>
        <a:bodyPr/>
        <a:lstStyle/>
        <a:p>
          <a:endParaRPr lang="en-US"/>
        </a:p>
      </dgm:t>
    </dgm:pt>
    <dgm:pt modelId="{40465A9F-6164-0740-8688-810F3494C234}" type="sibTrans" cxnId="{9E532C3B-3967-CA48-827A-8E727A08895F}">
      <dgm:prSet/>
      <dgm:spPr/>
      <dgm:t>
        <a:bodyPr/>
        <a:lstStyle/>
        <a:p>
          <a:endParaRPr lang="en-US"/>
        </a:p>
      </dgm:t>
    </dgm:pt>
    <dgm:pt modelId="{DE82D2C7-F79B-DF40-A916-0C8C47875639}">
      <dgm:prSet phldrT="[Text]"/>
      <dgm:spPr>
        <a:solidFill>
          <a:schemeClr val="accent1">
            <a:lumMod val="50000"/>
          </a:schemeClr>
        </a:solidFill>
        <a:ln>
          <a:solidFill>
            <a:srgbClr val="FFFF00"/>
          </a:solidFill>
        </a:ln>
      </dgm:spPr>
      <dgm:t>
        <a:bodyPr/>
        <a:lstStyle/>
        <a:p>
          <a:pPr rtl="0"/>
          <a:r>
            <a:rPr lang="en-US" dirty="0"/>
            <a:t>Pre-Processing and Data Development </a:t>
          </a:r>
        </a:p>
      </dgm:t>
    </dgm:pt>
    <dgm:pt modelId="{DB793B3C-56C6-0F4E-806F-FFAA1F29E83C}" type="parTrans" cxnId="{FA0B70E5-1E60-2F4E-A887-ABDF4D44FE44}">
      <dgm:prSet/>
      <dgm:spPr/>
      <dgm:t>
        <a:bodyPr/>
        <a:lstStyle/>
        <a:p>
          <a:endParaRPr lang="en-US"/>
        </a:p>
      </dgm:t>
    </dgm:pt>
    <dgm:pt modelId="{479F4D14-40D6-AA4B-BEB3-790204AC5747}" type="sibTrans" cxnId="{FA0B70E5-1E60-2F4E-A887-ABDF4D44FE44}">
      <dgm:prSet/>
      <dgm:spPr/>
      <dgm:t>
        <a:bodyPr/>
        <a:lstStyle/>
        <a:p>
          <a:endParaRPr lang="en-US"/>
        </a:p>
      </dgm:t>
    </dgm:pt>
    <dgm:pt modelId="{73378CFE-7225-664D-89F2-AF00350DFAD2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Modeling</a:t>
          </a:r>
        </a:p>
      </dgm:t>
    </dgm:pt>
    <dgm:pt modelId="{2804EE75-8943-8847-97E8-1A73F46D91E2}" type="parTrans" cxnId="{CC4F9D72-D8A7-A94D-9569-4813EF3F05AE}">
      <dgm:prSet/>
      <dgm:spPr/>
      <dgm:t>
        <a:bodyPr/>
        <a:lstStyle/>
        <a:p>
          <a:endParaRPr lang="en-US"/>
        </a:p>
      </dgm:t>
    </dgm:pt>
    <dgm:pt modelId="{AF59366A-7940-B64C-A814-4D53315DA45B}" type="sibTrans" cxnId="{CC4F9D72-D8A7-A94D-9569-4813EF3F05AE}">
      <dgm:prSet/>
      <dgm:spPr/>
      <dgm:t>
        <a:bodyPr/>
        <a:lstStyle/>
        <a:p>
          <a:endParaRPr lang="en-US"/>
        </a:p>
      </dgm:t>
    </dgm:pt>
    <dgm:pt modelId="{87E15E1D-B920-864F-9F1E-F0F2A27B265F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Documentation</a:t>
          </a:r>
        </a:p>
      </dgm:t>
    </dgm:pt>
    <dgm:pt modelId="{BFA64E3C-B065-2F47-9550-709783215775}" type="parTrans" cxnId="{28A91E76-1348-2C42-89D2-2E5EEA57C03D}">
      <dgm:prSet/>
      <dgm:spPr/>
      <dgm:t>
        <a:bodyPr/>
        <a:lstStyle/>
        <a:p>
          <a:endParaRPr lang="en-US"/>
        </a:p>
      </dgm:t>
    </dgm:pt>
    <dgm:pt modelId="{32B5B00B-796C-0F41-8919-C9C5F9AA93BE}" type="sibTrans" cxnId="{28A91E76-1348-2C42-89D2-2E5EEA57C03D}">
      <dgm:prSet/>
      <dgm:spPr/>
      <dgm:t>
        <a:bodyPr/>
        <a:lstStyle/>
        <a:p>
          <a:endParaRPr lang="en-US"/>
        </a:p>
      </dgm:t>
    </dgm:pt>
    <dgm:pt modelId="{AC5CC18D-B394-8249-8A40-C146C195C815}" type="pres">
      <dgm:prSet presAssocID="{504B24DA-A56A-524F-ADE4-6AD4319FCB45}" presName="Name0" presStyleCnt="0">
        <dgm:presLayoutVars>
          <dgm:dir/>
          <dgm:animLvl val="lvl"/>
          <dgm:resizeHandles val="exact"/>
        </dgm:presLayoutVars>
      </dgm:prSet>
      <dgm:spPr/>
    </dgm:pt>
    <dgm:pt modelId="{56B83AC9-9B9D-9E4B-AA38-E5C69A432310}" type="pres">
      <dgm:prSet presAssocID="{9E61937B-FB90-4C46-85F3-BA66A9FF181D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16ECCDA1-DCE2-5B44-9DA8-E893B8587F70}" type="pres">
      <dgm:prSet presAssocID="{33D2ECD3-1E7E-6343-8D57-4BB370B64E3F}" presName="parTxOnlySpace" presStyleCnt="0"/>
      <dgm:spPr/>
    </dgm:pt>
    <dgm:pt modelId="{23785ACC-3C34-3542-B3E4-CA2E1F17B3A0}" type="pres">
      <dgm:prSet presAssocID="{D88DDFE3-5397-F94A-90A7-CF0DDACEF8BB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C4C4D71-9EFD-F949-A749-3EC0FBBEFCDF}" type="pres">
      <dgm:prSet presAssocID="{487136F6-5117-C24F-AF61-34C298E39EBF}" presName="parTxOnlySpace" presStyleCnt="0"/>
      <dgm:spPr/>
    </dgm:pt>
    <dgm:pt modelId="{0403FA32-6E89-5749-BB60-718A482F99ED}" type="pres">
      <dgm:prSet presAssocID="{1B5192BF-158F-AF4B-B94D-4E3859C0441D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012C0587-CD93-AA45-AB68-77F9846DA7BA}" type="pres">
      <dgm:prSet presAssocID="{40465A9F-6164-0740-8688-810F3494C234}" presName="parTxOnlySpace" presStyleCnt="0"/>
      <dgm:spPr/>
    </dgm:pt>
    <dgm:pt modelId="{ACD78393-1A26-6149-A74C-DDE6FCE09813}" type="pres">
      <dgm:prSet presAssocID="{DE82D2C7-F79B-DF40-A916-0C8C47875639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7DC7B636-1B3F-C640-A676-8371748883A6}" type="pres">
      <dgm:prSet presAssocID="{479F4D14-40D6-AA4B-BEB3-790204AC5747}" presName="parTxOnlySpace" presStyleCnt="0"/>
      <dgm:spPr/>
    </dgm:pt>
    <dgm:pt modelId="{9A602850-88DE-E343-8FE2-D8BD142AFB2C}" type="pres">
      <dgm:prSet presAssocID="{73378CFE-7225-664D-89F2-AF00350DFAD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EF1FAF56-5820-144D-A088-D78E47D141A5}" type="pres">
      <dgm:prSet presAssocID="{AF59366A-7940-B64C-A814-4D53315DA45B}" presName="parTxOnlySpace" presStyleCnt="0"/>
      <dgm:spPr/>
    </dgm:pt>
    <dgm:pt modelId="{393CAA40-6129-5D41-95E1-8A02155D2822}" type="pres">
      <dgm:prSet presAssocID="{87E15E1D-B920-864F-9F1E-F0F2A27B265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5E84028-7A31-F04D-8206-5DB892719DAD}" type="presOf" srcId="{9E61937B-FB90-4C46-85F3-BA66A9FF181D}" destId="{56B83AC9-9B9D-9E4B-AA38-E5C69A432310}" srcOrd="0" destOrd="0" presId="urn:microsoft.com/office/officeart/2005/8/layout/chevron1"/>
    <dgm:cxn modelId="{00FE2B35-4F35-8645-858A-FD04C3F66305}" type="presOf" srcId="{73378CFE-7225-664D-89F2-AF00350DFAD2}" destId="{9A602850-88DE-E343-8FE2-D8BD142AFB2C}" srcOrd="0" destOrd="0" presId="urn:microsoft.com/office/officeart/2005/8/layout/chevron1"/>
    <dgm:cxn modelId="{9E532C3B-3967-CA48-827A-8E727A08895F}" srcId="{504B24DA-A56A-524F-ADE4-6AD4319FCB45}" destId="{1B5192BF-158F-AF4B-B94D-4E3859C0441D}" srcOrd="2" destOrd="0" parTransId="{1D8E826F-3C05-9845-A134-C91F6B5B30D4}" sibTransId="{40465A9F-6164-0740-8688-810F3494C234}"/>
    <dgm:cxn modelId="{CA43DA4A-0BA2-8C4B-923B-8D283711F28F}" srcId="{504B24DA-A56A-524F-ADE4-6AD4319FCB45}" destId="{9E61937B-FB90-4C46-85F3-BA66A9FF181D}" srcOrd="0" destOrd="0" parTransId="{642E3021-1287-0A46-9D2A-E9DA598B3D67}" sibTransId="{33D2ECD3-1E7E-6343-8D57-4BB370B64E3F}"/>
    <dgm:cxn modelId="{C288BF58-6932-AC46-9402-BC25B46E2CC1}" type="presOf" srcId="{87E15E1D-B920-864F-9F1E-F0F2A27B265F}" destId="{393CAA40-6129-5D41-95E1-8A02155D2822}" srcOrd="0" destOrd="0" presId="urn:microsoft.com/office/officeart/2005/8/layout/chevron1"/>
    <dgm:cxn modelId="{0B9B3162-6D4B-2C4D-9F91-837C34B48A33}" type="presOf" srcId="{DE82D2C7-F79B-DF40-A916-0C8C47875639}" destId="{ACD78393-1A26-6149-A74C-DDE6FCE09813}" srcOrd="0" destOrd="0" presId="urn:microsoft.com/office/officeart/2005/8/layout/chevron1"/>
    <dgm:cxn modelId="{40596A70-4913-D74E-B028-9FC78E95C098}" srcId="{504B24DA-A56A-524F-ADE4-6AD4319FCB45}" destId="{D88DDFE3-5397-F94A-90A7-CF0DDACEF8BB}" srcOrd="1" destOrd="0" parTransId="{C377200A-55C0-5940-8519-F63F81DA942E}" sibTransId="{487136F6-5117-C24F-AF61-34C298E39EBF}"/>
    <dgm:cxn modelId="{CC4F9D72-D8A7-A94D-9569-4813EF3F05AE}" srcId="{504B24DA-A56A-524F-ADE4-6AD4319FCB45}" destId="{73378CFE-7225-664D-89F2-AF00350DFAD2}" srcOrd="4" destOrd="0" parTransId="{2804EE75-8943-8847-97E8-1A73F46D91E2}" sibTransId="{AF59366A-7940-B64C-A814-4D53315DA45B}"/>
    <dgm:cxn modelId="{28A91E76-1348-2C42-89D2-2E5EEA57C03D}" srcId="{504B24DA-A56A-524F-ADE4-6AD4319FCB45}" destId="{87E15E1D-B920-864F-9F1E-F0F2A27B265F}" srcOrd="5" destOrd="0" parTransId="{BFA64E3C-B065-2F47-9550-709783215775}" sibTransId="{32B5B00B-796C-0F41-8919-C9C5F9AA93BE}"/>
    <dgm:cxn modelId="{31FAB8CC-2466-3D4B-9B08-B29FAC1637A5}" type="presOf" srcId="{1B5192BF-158F-AF4B-B94D-4E3859C0441D}" destId="{0403FA32-6E89-5749-BB60-718A482F99ED}" srcOrd="0" destOrd="0" presId="urn:microsoft.com/office/officeart/2005/8/layout/chevron1"/>
    <dgm:cxn modelId="{B7FDBDCD-7E8D-664A-83AA-C66437709430}" type="presOf" srcId="{D88DDFE3-5397-F94A-90A7-CF0DDACEF8BB}" destId="{23785ACC-3C34-3542-B3E4-CA2E1F17B3A0}" srcOrd="0" destOrd="0" presId="urn:microsoft.com/office/officeart/2005/8/layout/chevron1"/>
    <dgm:cxn modelId="{FA0B70E5-1E60-2F4E-A887-ABDF4D44FE44}" srcId="{504B24DA-A56A-524F-ADE4-6AD4319FCB45}" destId="{DE82D2C7-F79B-DF40-A916-0C8C47875639}" srcOrd="3" destOrd="0" parTransId="{DB793B3C-56C6-0F4E-806F-FFAA1F29E83C}" sibTransId="{479F4D14-40D6-AA4B-BEB3-790204AC5747}"/>
    <dgm:cxn modelId="{31294EFE-5260-B24E-90E5-F859BA9B69EE}" type="presOf" srcId="{504B24DA-A56A-524F-ADE4-6AD4319FCB45}" destId="{AC5CC18D-B394-8249-8A40-C146C195C815}" srcOrd="0" destOrd="0" presId="urn:microsoft.com/office/officeart/2005/8/layout/chevron1"/>
    <dgm:cxn modelId="{895367D2-72A3-E049-A3B8-D17E5CF2C9CC}" type="presParOf" srcId="{AC5CC18D-B394-8249-8A40-C146C195C815}" destId="{56B83AC9-9B9D-9E4B-AA38-E5C69A432310}" srcOrd="0" destOrd="0" presId="urn:microsoft.com/office/officeart/2005/8/layout/chevron1"/>
    <dgm:cxn modelId="{00461723-B0EB-4E4B-8F91-F9296F436D4E}" type="presParOf" srcId="{AC5CC18D-B394-8249-8A40-C146C195C815}" destId="{16ECCDA1-DCE2-5B44-9DA8-E893B8587F70}" srcOrd="1" destOrd="0" presId="urn:microsoft.com/office/officeart/2005/8/layout/chevron1"/>
    <dgm:cxn modelId="{F42EBAA1-77F9-3446-B7A8-882C478EBEB0}" type="presParOf" srcId="{AC5CC18D-B394-8249-8A40-C146C195C815}" destId="{23785ACC-3C34-3542-B3E4-CA2E1F17B3A0}" srcOrd="2" destOrd="0" presId="urn:microsoft.com/office/officeart/2005/8/layout/chevron1"/>
    <dgm:cxn modelId="{59EDC7C7-F6FB-4C40-804E-54F929EED837}" type="presParOf" srcId="{AC5CC18D-B394-8249-8A40-C146C195C815}" destId="{AC4C4D71-9EFD-F949-A749-3EC0FBBEFCDF}" srcOrd="3" destOrd="0" presId="urn:microsoft.com/office/officeart/2005/8/layout/chevron1"/>
    <dgm:cxn modelId="{35B11F06-5B44-D141-B262-6A724A18AC01}" type="presParOf" srcId="{AC5CC18D-B394-8249-8A40-C146C195C815}" destId="{0403FA32-6E89-5749-BB60-718A482F99ED}" srcOrd="4" destOrd="0" presId="urn:microsoft.com/office/officeart/2005/8/layout/chevron1"/>
    <dgm:cxn modelId="{153FC102-4F74-3F42-9A98-59D13BEB6A9D}" type="presParOf" srcId="{AC5CC18D-B394-8249-8A40-C146C195C815}" destId="{012C0587-CD93-AA45-AB68-77F9846DA7BA}" srcOrd="5" destOrd="0" presId="urn:microsoft.com/office/officeart/2005/8/layout/chevron1"/>
    <dgm:cxn modelId="{6F0E417B-9931-234B-B23A-996144668037}" type="presParOf" srcId="{AC5CC18D-B394-8249-8A40-C146C195C815}" destId="{ACD78393-1A26-6149-A74C-DDE6FCE09813}" srcOrd="6" destOrd="0" presId="urn:microsoft.com/office/officeart/2005/8/layout/chevron1"/>
    <dgm:cxn modelId="{826E1521-FDB6-5840-A683-923FD20A1BB8}" type="presParOf" srcId="{AC5CC18D-B394-8249-8A40-C146C195C815}" destId="{7DC7B636-1B3F-C640-A676-8371748883A6}" srcOrd="7" destOrd="0" presId="urn:microsoft.com/office/officeart/2005/8/layout/chevron1"/>
    <dgm:cxn modelId="{A6567589-D6D2-1540-AFF9-D7A691D45779}" type="presParOf" srcId="{AC5CC18D-B394-8249-8A40-C146C195C815}" destId="{9A602850-88DE-E343-8FE2-D8BD142AFB2C}" srcOrd="8" destOrd="0" presId="urn:microsoft.com/office/officeart/2005/8/layout/chevron1"/>
    <dgm:cxn modelId="{026ECDCC-DCEC-064F-B993-2EB456D6D7D5}" type="presParOf" srcId="{AC5CC18D-B394-8249-8A40-C146C195C815}" destId="{EF1FAF56-5820-144D-A088-D78E47D141A5}" srcOrd="9" destOrd="0" presId="urn:microsoft.com/office/officeart/2005/8/layout/chevron1"/>
    <dgm:cxn modelId="{0D0C178D-5BAE-7445-AD09-44FD0ADFDE64}" type="presParOf" srcId="{AC5CC18D-B394-8249-8A40-C146C195C815}" destId="{393CAA40-6129-5D41-95E1-8A02155D282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504B24DA-A56A-524F-ADE4-6AD4319FCB45}" type="doc">
      <dgm:prSet loTypeId="urn:microsoft.com/office/officeart/2005/8/layout/chevron1" loCatId="" qsTypeId="urn:microsoft.com/office/officeart/2005/8/quickstyle/simple2" qsCatId="simple" csTypeId="urn:microsoft.com/office/officeart/2005/8/colors/colorful2" csCatId="colorful" phldr="1"/>
      <dgm:spPr/>
    </dgm:pt>
    <dgm:pt modelId="{9E61937B-FB90-4C46-85F3-BA66A9FF181D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Problem Identification</a:t>
          </a:r>
        </a:p>
      </dgm:t>
    </dgm:pt>
    <dgm:pt modelId="{642E3021-1287-0A46-9D2A-E9DA598B3D67}" type="parTrans" cxnId="{CA43DA4A-0BA2-8C4B-923B-8D283711F28F}">
      <dgm:prSet/>
      <dgm:spPr/>
      <dgm:t>
        <a:bodyPr/>
        <a:lstStyle/>
        <a:p>
          <a:endParaRPr lang="en-US"/>
        </a:p>
      </dgm:t>
    </dgm:pt>
    <dgm:pt modelId="{33D2ECD3-1E7E-6343-8D57-4BB370B64E3F}" type="sibTrans" cxnId="{CA43DA4A-0BA2-8C4B-923B-8D283711F28F}">
      <dgm:prSet/>
      <dgm:spPr/>
      <dgm:t>
        <a:bodyPr/>
        <a:lstStyle/>
        <a:p>
          <a:endParaRPr lang="en-US"/>
        </a:p>
      </dgm:t>
    </dgm:pt>
    <dgm:pt modelId="{D88DDFE3-5397-F94A-90A7-CF0DDACEF8BB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Data Wrangling</a:t>
          </a:r>
        </a:p>
      </dgm:t>
    </dgm:pt>
    <dgm:pt modelId="{C377200A-55C0-5940-8519-F63F81DA942E}" type="parTrans" cxnId="{40596A70-4913-D74E-B028-9FC78E95C098}">
      <dgm:prSet/>
      <dgm:spPr/>
      <dgm:t>
        <a:bodyPr/>
        <a:lstStyle/>
        <a:p>
          <a:endParaRPr lang="en-US"/>
        </a:p>
      </dgm:t>
    </dgm:pt>
    <dgm:pt modelId="{487136F6-5117-C24F-AF61-34C298E39EBF}" type="sibTrans" cxnId="{40596A70-4913-D74E-B028-9FC78E95C098}">
      <dgm:prSet/>
      <dgm:spPr/>
      <dgm:t>
        <a:bodyPr/>
        <a:lstStyle/>
        <a:p>
          <a:endParaRPr lang="en-US"/>
        </a:p>
      </dgm:t>
    </dgm:pt>
    <dgm:pt modelId="{1B5192BF-158F-AF4B-B94D-4E3859C0441D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Exploratory Data Analysis</a:t>
          </a:r>
        </a:p>
      </dgm:t>
    </dgm:pt>
    <dgm:pt modelId="{1D8E826F-3C05-9845-A134-C91F6B5B30D4}" type="parTrans" cxnId="{9E532C3B-3967-CA48-827A-8E727A08895F}">
      <dgm:prSet/>
      <dgm:spPr/>
      <dgm:t>
        <a:bodyPr/>
        <a:lstStyle/>
        <a:p>
          <a:endParaRPr lang="en-US"/>
        </a:p>
      </dgm:t>
    </dgm:pt>
    <dgm:pt modelId="{40465A9F-6164-0740-8688-810F3494C234}" type="sibTrans" cxnId="{9E532C3B-3967-CA48-827A-8E727A08895F}">
      <dgm:prSet/>
      <dgm:spPr/>
      <dgm:t>
        <a:bodyPr/>
        <a:lstStyle/>
        <a:p>
          <a:endParaRPr lang="en-US"/>
        </a:p>
      </dgm:t>
    </dgm:pt>
    <dgm:pt modelId="{DE82D2C7-F79B-DF40-A916-0C8C47875639}">
      <dgm:prSet phldrT="[Text]"/>
      <dgm:spPr>
        <a:solidFill>
          <a:schemeClr val="accent1">
            <a:lumMod val="50000"/>
          </a:schemeClr>
        </a:solidFill>
        <a:ln>
          <a:solidFill>
            <a:srgbClr val="FFFF00"/>
          </a:solidFill>
        </a:ln>
      </dgm:spPr>
      <dgm:t>
        <a:bodyPr/>
        <a:lstStyle/>
        <a:p>
          <a:pPr rtl="0"/>
          <a:r>
            <a:rPr lang="en-US" dirty="0"/>
            <a:t>Pre-Processing and Data Development </a:t>
          </a:r>
        </a:p>
      </dgm:t>
    </dgm:pt>
    <dgm:pt modelId="{DB793B3C-56C6-0F4E-806F-FFAA1F29E83C}" type="parTrans" cxnId="{FA0B70E5-1E60-2F4E-A887-ABDF4D44FE44}">
      <dgm:prSet/>
      <dgm:spPr/>
      <dgm:t>
        <a:bodyPr/>
        <a:lstStyle/>
        <a:p>
          <a:endParaRPr lang="en-US"/>
        </a:p>
      </dgm:t>
    </dgm:pt>
    <dgm:pt modelId="{479F4D14-40D6-AA4B-BEB3-790204AC5747}" type="sibTrans" cxnId="{FA0B70E5-1E60-2F4E-A887-ABDF4D44FE44}">
      <dgm:prSet/>
      <dgm:spPr/>
      <dgm:t>
        <a:bodyPr/>
        <a:lstStyle/>
        <a:p>
          <a:endParaRPr lang="en-US"/>
        </a:p>
      </dgm:t>
    </dgm:pt>
    <dgm:pt modelId="{73378CFE-7225-664D-89F2-AF00350DFAD2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Modeling</a:t>
          </a:r>
        </a:p>
      </dgm:t>
    </dgm:pt>
    <dgm:pt modelId="{2804EE75-8943-8847-97E8-1A73F46D91E2}" type="parTrans" cxnId="{CC4F9D72-D8A7-A94D-9569-4813EF3F05AE}">
      <dgm:prSet/>
      <dgm:spPr/>
      <dgm:t>
        <a:bodyPr/>
        <a:lstStyle/>
        <a:p>
          <a:endParaRPr lang="en-US"/>
        </a:p>
      </dgm:t>
    </dgm:pt>
    <dgm:pt modelId="{AF59366A-7940-B64C-A814-4D53315DA45B}" type="sibTrans" cxnId="{CC4F9D72-D8A7-A94D-9569-4813EF3F05AE}">
      <dgm:prSet/>
      <dgm:spPr/>
      <dgm:t>
        <a:bodyPr/>
        <a:lstStyle/>
        <a:p>
          <a:endParaRPr lang="en-US"/>
        </a:p>
      </dgm:t>
    </dgm:pt>
    <dgm:pt modelId="{87E15E1D-B920-864F-9F1E-F0F2A27B265F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Documentation</a:t>
          </a:r>
        </a:p>
      </dgm:t>
    </dgm:pt>
    <dgm:pt modelId="{BFA64E3C-B065-2F47-9550-709783215775}" type="parTrans" cxnId="{28A91E76-1348-2C42-89D2-2E5EEA57C03D}">
      <dgm:prSet/>
      <dgm:spPr/>
      <dgm:t>
        <a:bodyPr/>
        <a:lstStyle/>
        <a:p>
          <a:endParaRPr lang="en-US"/>
        </a:p>
      </dgm:t>
    </dgm:pt>
    <dgm:pt modelId="{32B5B00B-796C-0F41-8919-C9C5F9AA93BE}" type="sibTrans" cxnId="{28A91E76-1348-2C42-89D2-2E5EEA57C03D}">
      <dgm:prSet/>
      <dgm:spPr/>
      <dgm:t>
        <a:bodyPr/>
        <a:lstStyle/>
        <a:p>
          <a:endParaRPr lang="en-US"/>
        </a:p>
      </dgm:t>
    </dgm:pt>
    <dgm:pt modelId="{AC5CC18D-B394-8249-8A40-C146C195C815}" type="pres">
      <dgm:prSet presAssocID="{504B24DA-A56A-524F-ADE4-6AD4319FCB45}" presName="Name0" presStyleCnt="0">
        <dgm:presLayoutVars>
          <dgm:dir/>
          <dgm:animLvl val="lvl"/>
          <dgm:resizeHandles val="exact"/>
        </dgm:presLayoutVars>
      </dgm:prSet>
      <dgm:spPr/>
    </dgm:pt>
    <dgm:pt modelId="{56B83AC9-9B9D-9E4B-AA38-E5C69A432310}" type="pres">
      <dgm:prSet presAssocID="{9E61937B-FB90-4C46-85F3-BA66A9FF181D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16ECCDA1-DCE2-5B44-9DA8-E893B8587F70}" type="pres">
      <dgm:prSet presAssocID="{33D2ECD3-1E7E-6343-8D57-4BB370B64E3F}" presName="parTxOnlySpace" presStyleCnt="0"/>
      <dgm:spPr/>
    </dgm:pt>
    <dgm:pt modelId="{23785ACC-3C34-3542-B3E4-CA2E1F17B3A0}" type="pres">
      <dgm:prSet presAssocID="{D88DDFE3-5397-F94A-90A7-CF0DDACEF8BB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C4C4D71-9EFD-F949-A749-3EC0FBBEFCDF}" type="pres">
      <dgm:prSet presAssocID="{487136F6-5117-C24F-AF61-34C298E39EBF}" presName="parTxOnlySpace" presStyleCnt="0"/>
      <dgm:spPr/>
    </dgm:pt>
    <dgm:pt modelId="{0403FA32-6E89-5749-BB60-718A482F99ED}" type="pres">
      <dgm:prSet presAssocID="{1B5192BF-158F-AF4B-B94D-4E3859C0441D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012C0587-CD93-AA45-AB68-77F9846DA7BA}" type="pres">
      <dgm:prSet presAssocID="{40465A9F-6164-0740-8688-810F3494C234}" presName="parTxOnlySpace" presStyleCnt="0"/>
      <dgm:spPr/>
    </dgm:pt>
    <dgm:pt modelId="{ACD78393-1A26-6149-A74C-DDE6FCE09813}" type="pres">
      <dgm:prSet presAssocID="{DE82D2C7-F79B-DF40-A916-0C8C47875639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7DC7B636-1B3F-C640-A676-8371748883A6}" type="pres">
      <dgm:prSet presAssocID="{479F4D14-40D6-AA4B-BEB3-790204AC5747}" presName="parTxOnlySpace" presStyleCnt="0"/>
      <dgm:spPr/>
    </dgm:pt>
    <dgm:pt modelId="{9A602850-88DE-E343-8FE2-D8BD142AFB2C}" type="pres">
      <dgm:prSet presAssocID="{73378CFE-7225-664D-89F2-AF00350DFAD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EF1FAF56-5820-144D-A088-D78E47D141A5}" type="pres">
      <dgm:prSet presAssocID="{AF59366A-7940-B64C-A814-4D53315DA45B}" presName="parTxOnlySpace" presStyleCnt="0"/>
      <dgm:spPr/>
    </dgm:pt>
    <dgm:pt modelId="{393CAA40-6129-5D41-95E1-8A02155D2822}" type="pres">
      <dgm:prSet presAssocID="{87E15E1D-B920-864F-9F1E-F0F2A27B265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5E84028-7A31-F04D-8206-5DB892719DAD}" type="presOf" srcId="{9E61937B-FB90-4C46-85F3-BA66A9FF181D}" destId="{56B83AC9-9B9D-9E4B-AA38-E5C69A432310}" srcOrd="0" destOrd="0" presId="urn:microsoft.com/office/officeart/2005/8/layout/chevron1"/>
    <dgm:cxn modelId="{00FE2B35-4F35-8645-858A-FD04C3F66305}" type="presOf" srcId="{73378CFE-7225-664D-89F2-AF00350DFAD2}" destId="{9A602850-88DE-E343-8FE2-D8BD142AFB2C}" srcOrd="0" destOrd="0" presId="urn:microsoft.com/office/officeart/2005/8/layout/chevron1"/>
    <dgm:cxn modelId="{9E532C3B-3967-CA48-827A-8E727A08895F}" srcId="{504B24DA-A56A-524F-ADE4-6AD4319FCB45}" destId="{1B5192BF-158F-AF4B-B94D-4E3859C0441D}" srcOrd="2" destOrd="0" parTransId="{1D8E826F-3C05-9845-A134-C91F6B5B30D4}" sibTransId="{40465A9F-6164-0740-8688-810F3494C234}"/>
    <dgm:cxn modelId="{CA43DA4A-0BA2-8C4B-923B-8D283711F28F}" srcId="{504B24DA-A56A-524F-ADE4-6AD4319FCB45}" destId="{9E61937B-FB90-4C46-85F3-BA66A9FF181D}" srcOrd="0" destOrd="0" parTransId="{642E3021-1287-0A46-9D2A-E9DA598B3D67}" sibTransId="{33D2ECD3-1E7E-6343-8D57-4BB370B64E3F}"/>
    <dgm:cxn modelId="{C288BF58-6932-AC46-9402-BC25B46E2CC1}" type="presOf" srcId="{87E15E1D-B920-864F-9F1E-F0F2A27B265F}" destId="{393CAA40-6129-5D41-95E1-8A02155D2822}" srcOrd="0" destOrd="0" presId="urn:microsoft.com/office/officeart/2005/8/layout/chevron1"/>
    <dgm:cxn modelId="{0B9B3162-6D4B-2C4D-9F91-837C34B48A33}" type="presOf" srcId="{DE82D2C7-F79B-DF40-A916-0C8C47875639}" destId="{ACD78393-1A26-6149-A74C-DDE6FCE09813}" srcOrd="0" destOrd="0" presId="urn:microsoft.com/office/officeart/2005/8/layout/chevron1"/>
    <dgm:cxn modelId="{40596A70-4913-D74E-B028-9FC78E95C098}" srcId="{504B24DA-A56A-524F-ADE4-6AD4319FCB45}" destId="{D88DDFE3-5397-F94A-90A7-CF0DDACEF8BB}" srcOrd="1" destOrd="0" parTransId="{C377200A-55C0-5940-8519-F63F81DA942E}" sibTransId="{487136F6-5117-C24F-AF61-34C298E39EBF}"/>
    <dgm:cxn modelId="{CC4F9D72-D8A7-A94D-9569-4813EF3F05AE}" srcId="{504B24DA-A56A-524F-ADE4-6AD4319FCB45}" destId="{73378CFE-7225-664D-89F2-AF00350DFAD2}" srcOrd="4" destOrd="0" parTransId="{2804EE75-8943-8847-97E8-1A73F46D91E2}" sibTransId="{AF59366A-7940-B64C-A814-4D53315DA45B}"/>
    <dgm:cxn modelId="{28A91E76-1348-2C42-89D2-2E5EEA57C03D}" srcId="{504B24DA-A56A-524F-ADE4-6AD4319FCB45}" destId="{87E15E1D-B920-864F-9F1E-F0F2A27B265F}" srcOrd="5" destOrd="0" parTransId="{BFA64E3C-B065-2F47-9550-709783215775}" sibTransId="{32B5B00B-796C-0F41-8919-C9C5F9AA93BE}"/>
    <dgm:cxn modelId="{31FAB8CC-2466-3D4B-9B08-B29FAC1637A5}" type="presOf" srcId="{1B5192BF-158F-AF4B-B94D-4E3859C0441D}" destId="{0403FA32-6E89-5749-BB60-718A482F99ED}" srcOrd="0" destOrd="0" presId="urn:microsoft.com/office/officeart/2005/8/layout/chevron1"/>
    <dgm:cxn modelId="{B7FDBDCD-7E8D-664A-83AA-C66437709430}" type="presOf" srcId="{D88DDFE3-5397-F94A-90A7-CF0DDACEF8BB}" destId="{23785ACC-3C34-3542-B3E4-CA2E1F17B3A0}" srcOrd="0" destOrd="0" presId="urn:microsoft.com/office/officeart/2005/8/layout/chevron1"/>
    <dgm:cxn modelId="{FA0B70E5-1E60-2F4E-A887-ABDF4D44FE44}" srcId="{504B24DA-A56A-524F-ADE4-6AD4319FCB45}" destId="{DE82D2C7-F79B-DF40-A916-0C8C47875639}" srcOrd="3" destOrd="0" parTransId="{DB793B3C-56C6-0F4E-806F-FFAA1F29E83C}" sibTransId="{479F4D14-40D6-AA4B-BEB3-790204AC5747}"/>
    <dgm:cxn modelId="{31294EFE-5260-B24E-90E5-F859BA9B69EE}" type="presOf" srcId="{504B24DA-A56A-524F-ADE4-6AD4319FCB45}" destId="{AC5CC18D-B394-8249-8A40-C146C195C815}" srcOrd="0" destOrd="0" presId="urn:microsoft.com/office/officeart/2005/8/layout/chevron1"/>
    <dgm:cxn modelId="{895367D2-72A3-E049-A3B8-D17E5CF2C9CC}" type="presParOf" srcId="{AC5CC18D-B394-8249-8A40-C146C195C815}" destId="{56B83AC9-9B9D-9E4B-AA38-E5C69A432310}" srcOrd="0" destOrd="0" presId="urn:microsoft.com/office/officeart/2005/8/layout/chevron1"/>
    <dgm:cxn modelId="{00461723-B0EB-4E4B-8F91-F9296F436D4E}" type="presParOf" srcId="{AC5CC18D-B394-8249-8A40-C146C195C815}" destId="{16ECCDA1-DCE2-5B44-9DA8-E893B8587F70}" srcOrd="1" destOrd="0" presId="urn:microsoft.com/office/officeart/2005/8/layout/chevron1"/>
    <dgm:cxn modelId="{F42EBAA1-77F9-3446-B7A8-882C478EBEB0}" type="presParOf" srcId="{AC5CC18D-B394-8249-8A40-C146C195C815}" destId="{23785ACC-3C34-3542-B3E4-CA2E1F17B3A0}" srcOrd="2" destOrd="0" presId="urn:microsoft.com/office/officeart/2005/8/layout/chevron1"/>
    <dgm:cxn modelId="{59EDC7C7-F6FB-4C40-804E-54F929EED837}" type="presParOf" srcId="{AC5CC18D-B394-8249-8A40-C146C195C815}" destId="{AC4C4D71-9EFD-F949-A749-3EC0FBBEFCDF}" srcOrd="3" destOrd="0" presId="urn:microsoft.com/office/officeart/2005/8/layout/chevron1"/>
    <dgm:cxn modelId="{35B11F06-5B44-D141-B262-6A724A18AC01}" type="presParOf" srcId="{AC5CC18D-B394-8249-8A40-C146C195C815}" destId="{0403FA32-6E89-5749-BB60-718A482F99ED}" srcOrd="4" destOrd="0" presId="urn:microsoft.com/office/officeart/2005/8/layout/chevron1"/>
    <dgm:cxn modelId="{153FC102-4F74-3F42-9A98-59D13BEB6A9D}" type="presParOf" srcId="{AC5CC18D-B394-8249-8A40-C146C195C815}" destId="{012C0587-CD93-AA45-AB68-77F9846DA7BA}" srcOrd="5" destOrd="0" presId="urn:microsoft.com/office/officeart/2005/8/layout/chevron1"/>
    <dgm:cxn modelId="{6F0E417B-9931-234B-B23A-996144668037}" type="presParOf" srcId="{AC5CC18D-B394-8249-8A40-C146C195C815}" destId="{ACD78393-1A26-6149-A74C-DDE6FCE09813}" srcOrd="6" destOrd="0" presId="urn:microsoft.com/office/officeart/2005/8/layout/chevron1"/>
    <dgm:cxn modelId="{826E1521-FDB6-5840-A683-923FD20A1BB8}" type="presParOf" srcId="{AC5CC18D-B394-8249-8A40-C146C195C815}" destId="{7DC7B636-1B3F-C640-A676-8371748883A6}" srcOrd="7" destOrd="0" presId="urn:microsoft.com/office/officeart/2005/8/layout/chevron1"/>
    <dgm:cxn modelId="{A6567589-D6D2-1540-AFF9-D7A691D45779}" type="presParOf" srcId="{AC5CC18D-B394-8249-8A40-C146C195C815}" destId="{9A602850-88DE-E343-8FE2-D8BD142AFB2C}" srcOrd="8" destOrd="0" presId="urn:microsoft.com/office/officeart/2005/8/layout/chevron1"/>
    <dgm:cxn modelId="{026ECDCC-DCEC-064F-B993-2EB456D6D7D5}" type="presParOf" srcId="{AC5CC18D-B394-8249-8A40-C146C195C815}" destId="{EF1FAF56-5820-144D-A088-D78E47D141A5}" srcOrd="9" destOrd="0" presId="urn:microsoft.com/office/officeart/2005/8/layout/chevron1"/>
    <dgm:cxn modelId="{0D0C178D-5BAE-7445-AD09-44FD0ADFDE64}" type="presParOf" srcId="{AC5CC18D-B394-8249-8A40-C146C195C815}" destId="{393CAA40-6129-5D41-95E1-8A02155D282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504B24DA-A56A-524F-ADE4-6AD4319FCB45}" type="doc">
      <dgm:prSet loTypeId="urn:microsoft.com/office/officeart/2005/8/layout/chevron1" loCatId="" qsTypeId="urn:microsoft.com/office/officeart/2005/8/quickstyle/simple2" qsCatId="simple" csTypeId="urn:microsoft.com/office/officeart/2005/8/colors/colorful2" csCatId="colorful" phldr="1"/>
      <dgm:spPr/>
    </dgm:pt>
    <dgm:pt modelId="{9E61937B-FB90-4C46-85F3-BA66A9FF181D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Problem Identification</a:t>
          </a:r>
        </a:p>
      </dgm:t>
    </dgm:pt>
    <dgm:pt modelId="{642E3021-1287-0A46-9D2A-E9DA598B3D67}" type="parTrans" cxnId="{CA43DA4A-0BA2-8C4B-923B-8D283711F28F}">
      <dgm:prSet/>
      <dgm:spPr/>
      <dgm:t>
        <a:bodyPr/>
        <a:lstStyle/>
        <a:p>
          <a:endParaRPr lang="en-US"/>
        </a:p>
      </dgm:t>
    </dgm:pt>
    <dgm:pt modelId="{33D2ECD3-1E7E-6343-8D57-4BB370B64E3F}" type="sibTrans" cxnId="{CA43DA4A-0BA2-8C4B-923B-8D283711F28F}">
      <dgm:prSet/>
      <dgm:spPr/>
      <dgm:t>
        <a:bodyPr/>
        <a:lstStyle/>
        <a:p>
          <a:endParaRPr lang="en-US"/>
        </a:p>
      </dgm:t>
    </dgm:pt>
    <dgm:pt modelId="{D88DDFE3-5397-F94A-90A7-CF0DDACEF8BB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Data Wrangling</a:t>
          </a:r>
        </a:p>
      </dgm:t>
    </dgm:pt>
    <dgm:pt modelId="{C377200A-55C0-5940-8519-F63F81DA942E}" type="parTrans" cxnId="{40596A70-4913-D74E-B028-9FC78E95C098}">
      <dgm:prSet/>
      <dgm:spPr/>
      <dgm:t>
        <a:bodyPr/>
        <a:lstStyle/>
        <a:p>
          <a:endParaRPr lang="en-US"/>
        </a:p>
      </dgm:t>
    </dgm:pt>
    <dgm:pt modelId="{487136F6-5117-C24F-AF61-34C298E39EBF}" type="sibTrans" cxnId="{40596A70-4913-D74E-B028-9FC78E95C098}">
      <dgm:prSet/>
      <dgm:spPr/>
      <dgm:t>
        <a:bodyPr/>
        <a:lstStyle/>
        <a:p>
          <a:endParaRPr lang="en-US"/>
        </a:p>
      </dgm:t>
    </dgm:pt>
    <dgm:pt modelId="{1B5192BF-158F-AF4B-B94D-4E3859C0441D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Exploratory Data Analysis</a:t>
          </a:r>
        </a:p>
      </dgm:t>
    </dgm:pt>
    <dgm:pt modelId="{1D8E826F-3C05-9845-A134-C91F6B5B30D4}" type="parTrans" cxnId="{9E532C3B-3967-CA48-827A-8E727A08895F}">
      <dgm:prSet/>
      <dgm:spPr/>
      <dgm:t>
        <a:bodyPr/>
        <a:lstStyle/>
        <a:p>
          <a:endParaRPr lang="en-US"/>
        </a:p>
      </dgm:t>
    </dgm:pt>
    <dgm:pt modelId="{40465A9F-6164-0740-8688-810F3494C234}" type="sibTrans" cxnId="{9E532C3B-3967-CA48-827A-8E727A08895F}">
      <dgm:prSet/>
      <dgm:spPr/>
      <dgm:t>
        <a:bodyPr/>
        <a:lstStyle/>
        <a:p>
          <a:endParaRPr lang="en-US"/>
        </a:p>
      </dgm:t>
    </dgm:pt>
    <dgm:pt modelId="{DE82D2C7-F79B-DF40-A916-0C8C47875639}">
      <dgm:prSet phldrT="[Text]"/>
      <dgm:spPr>
        <a:solidFill>
          <a:schemeClr val="accent1">
            <a:lumMod val="50000"/>
          </a:schemeClr>
        </a:solidFill>
        <a:ln>
          <a:solidFill>
            <a:srgbClr val="FFFF00"/>
          </a:solidFill>
        </a:ln>
      </dgm:spPr>
      <dgm:t>
        <a:bodyPr/>
        <a:lstStyle/>
        <a:p>
          <a:pPr rtl="0"/>
          <a:r>
            <a:rPr lang="en-US" dirty="0"/>
            <a:t>Pre-Processing and Data Development </a:t>
          </a:r>
        </a:p>
      </dgm:t>
    </dgm:pt>
    <dgm:pt modelId="{DB793B3C-56C6-0F4E-806F-FFAA1F29E83C}" type="parTrans" cxnId="{FA0B70E5-1E60-2F4E-A887-ABDF4D44FE44}">
      <dgm:prSet/>
      <dgm:spPr/>
      <dgm:t>
        <a:bodyPr/>
        <a:lstStyle/>
        <a:p>
          <a:endParaRPr lang="en-US"/>
        </a:p>
      </dgm:t>
    </dgm:pt>
    <dgm:pt modelId="{479F4D14-40D6-AA4B-BEB3-790204AC5747}" type="sibTrans" cxnId="{FA0B70E5-1E60-2F4E-A887-ABDF4D44FE44}">
      <dgm:prSet/>
      <dgm:spPr/>
      <dgm:t>
        <a:bodyPr/>
        <a:lstStyle/>
        <a:p>
          <a:endParaRPr lang="en-US"/>
        </a:p>
      </dgm:t>
    </dgm:pt>
    <dgm:pt modelId="{73378CFE-7225-664D-89F2-AF00350DFAD2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Modeling</a:t>
          </a:r>
        </a:p>
      </dgm:t>
    </dgm:pt>
    <dgm:pt modelId="{2804EE75-8943-8847-97E8-1A73F46D91E2}" type="parTrans" cxnId="{CC4F9D72-D8A7-A94D-9569-4813EF3F05AE}">
      <dgm:prSet/>
      <dgm:spPr/>
      <dgm:t>
        <a:bodyPr/>
        <a:lstStyle/>
        <a:p>
          <a:endParaRPr lang="en-US"/>
        </a:p>
      </dgm:t>
    </dgm:pt>
    <dgm:pt modelId="{AF59366A-7940-B64C-A814-4D53315DA45B}" type="sibTrans" cxnId="{CC4F9D72-D8A7-A94D-9569-4813EF3F05AE}">
      <dgm:prSet/>
      <dgm:spPr/>
      <dgm:t>
        <a:bodyPr/>
        <a:lstStyle/>
        <a:p>
          <a:endParaRPr lang="en-US"/>
        </a:p>
      </dgm:t>
    </dgm:pt>
    <dgm:pt modelId="{87E15E1D-B920-864F-9F1E-F0F2A27B265F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Documentation</a:t>
          </a:r>
        </a:p>
      </dgm:t>
    </dgm:pt>
    <dgm:pt modelId="{BFA64E3C-B065-2F47-9550-709783215775}" type="parTrans" cxnId="{28A91E76-1348-2C42-89D2-2E5EEA57C03D}">
      <dgm:prSet/>
      <dgm:spPr/>
      <dgm:t>
        <a:bodyPr/>
        <a:lstStyle/>
        <a:p>
          <a:endParaRPr lang="en-US"/>
        </a:p>
      </dgm:t>
    </dgm:pt>
    <dgm:pt modelId="{32B5B00B-796C-0F41-8919-C9C5F9AA93BE}" type="sibTrans" cxnId="{28A91E76-1348-2C42-89D2-2E5EEA57C03D}">
      <dgm:prSet/>
      <dgm:spPr/>
      <dgm:t>
        <a:bodyPr/>
        <a:lstStyle/>
        <a:p>
          <a:endParaRPr lang="en-US"/>
        </a:p>
      </dgm:t>
    </dgm:pt>
    <dgm:pt modelId="{AC5CC18D-B394-8249-8A40-C146C195C815}" type="pres">
      <dgm:prSet presAssocID="{504B24DA-A56A-524F-ADE4-6AD4319FCB45}" presName="Name0" presStyleCnt="0">
        <dgm:presLayoutVars>
          <dgm:dir/>
          <dgm:animLvl val="lvl"/>
          <dgm:resizeHandles val="exact"/>
        </dgm:presLayoutVars>
      </dgm:prSet>
      <dgm:spPr/>
    </dgm:pt>
    <dgm:pt modelId="{56B83AC9-9B9D-9E4B-AA38-E5C69A432310}" type="pres">
      <dgm:prSet presAssocID="{9E61937B-FB90-4C46-85F3-BA66A9FF181D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16ECCDA1-DCE2-5B44-9DA8-E893B8587F70}" type="pres">
      <dgm:prSet presAssocID="{33D2ECD3-1E7E-6343-8D57-4BB370B64E3F}" presName="parTxOnlySpace" presStyleCnt="0"/>
      <dgm:spPr/>
    </dgm:pt>
    <dgm:pt modelId="{23785ACC-3C34-3542-B3E4-CA2E1F17B3A0}" type="pres">
      <dgm:prSet presAssocID="{D88DDFE3-5397-F94A-90A7-CF0DDACEF8BB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C4C4D71-9EFD-F949-A749-3EC0FBBEFCDF}" type="pres">
      <dgm:prSet presAssocID="{487136F6-5117-C24F-AF61-34C298E39EBF}" presName="parTxOnlySpace" presStyleCnt="0"/>
      <dgm:spPr/>
    </dgm:pt>
    <dgm:pt modelId="{0403FA32-6E89-5749-BB60-718A482F99ED}" type="pres">
      <dgm:prSet presAssocID="{1B5192BF-158F-AF4B-B94D-4E3859C0441D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012C0587-CD93-AA45-AB68-77F9846DA7BA}" type="pres">
      <dgm:prSet presAssocID="{40465A9F-6164-0740-8688-810F3494C234}" presName="parTxOnlySpace" presStyleCnt="0"/>
      <dgm:spPr/>
    </dgm:pt>
    <dgm:pt modelId="{ACD78393-1A26-6149-A74C-DDE6FCE09813}" type="pres">
      <dgm:prSet presAssocID="{DE82D2C7-F79B-DF40-A916-0C8C47875639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7DC7B636-1B3F-C640-A676-8371748883A6}" type="pres">
      <dgm:prSet presAssocID="{479F4D14-40D6-AA4B-BEB3-790204AC5747}" presName="parTxOnlySpace" presStyleCnt="0"/>
      <dgm:spPr/>
    </dgm:pt>
    <dgm:pt modelId="{9A602850-88DE-E343-8FE2-D8BD142AFB2C}" type="pres">
      <dgm:prSet presAssocID="{73378CFE-7225-664D-89F2-AF00350DFAD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EF1FAF56-5820-144D-A088-D78E47D141A5}" type="pres">
      <dgm:prSet presAssocID="{AF59366A-7940-B64C-A814-4D53315DA45B}" presName="parTxOnlySpace" presStyleCnt="0"/>
      <dgm:spPr/>
    </dgm:pt>
    <dgm:pt modelId="{393CAA40-6129-5D41-95E1-8A02155D2822}" type="pres">
      <dgm:prSet presAssocID="{87E15E1D-B920-864F-9F1E-F0F2A27B265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5E84028-7A31-F04D-8206-5DB892719DAD}" type="presOf" srcId="{9E61937B-FB90-4C46-85F3-BA66A9FF181D}" destId="{56B83AC9-9B9D-9E4B-AA38-E5C69A432310}" srcOrd="0" destOrd="0" presId="urn:microsoft.com/office/officeart/2005/8/layout/chevron1"/>
    <dgm:cxn modelId="{00FE2B35-4F35-8645-858A-FD04C3F66305}" type="presOf" srcId="{73378CFE-7225-664D-89F2-AF00350DFAD2}" destId="{9A602850-88DE-E343-8FE2-D8BD142AFB2C}" srcOrd="0" destOrd="0" presId="urn:microsoft.com/office/officeart/2005/8/layout/chevron1"/>
    <dgm:cxn modelId="{9E532C3B-3967-CA48-827A-8E727A08895F}" srcId="{504B24DA-A56A-524F-ADE4-6AD4319FCB45}" destId="{1B5192BF-158F-AF4B-B94D-4E3859C0441D}" srcOrd="2" destOrd="0" parTransId="{1D8E826F-3C05-9845-A134-C91F6B5B30D4}" sibTransId="{40465A9F-6164-0740-8688-810F3494C234}"/>
    <dgm:cxn modelId="{CA43DA4A-0BA2-8C4B-923B-8D283711F28F}" srcId="{504B24DA-A56A-524F-ADE4-6AD4319FCB45}" destId="{9E61937B-FB90-4C46-85F3-BA66A9FF181D}" srcOrd="0" destOrd="0" parTransId="{642E3021-1287-0A46-9D2A-E9DA598B3D67}" sibTransId="{33D2ECD3-1E7E-6343-8D57-4BB370B64E3F}"/>
    <dgm:cxn modelId="{C288BF58-6932-AC46-9402-BC25B46E2CC1}" type="presOf" srcId="{87E15E1D-B920-864F-9F1E-F0F2A27B265F}" destId="{393CAA40-6129-5D41-95E1-8A02155D2822}" srcOrd="0" destOrd="0" presId="urn:microsoft.com/office/officeart/2005/8/layout/chevron1"/>
    <dgm:cxn modelId="{0B9B3162-6D4B-2C4D-9F91-837C34B48A33}" type="presOf" srcId="{DE82D2C7-F79B-DF40-A916-0C8C47875639}" destId="{ACD78393-1A26-6149-A74C-DDE6FCE09813}" srcOrd="0" destOrd="0" presId="urn:microsoft.com/office/officeart/2005/8/layout/chevron1"/>
    <dgm:cxn modelId="{40596A70-4913-D74E-B028-9FC78E95C098}" srcId="{504B24DA-A56A-524F-ADE4-6AD4319FCB45}" destId="{D88DDFE3-5397-F94A-90A7-CF0DDACEF8BB}" srcOrd="1" destOrd="0" parTransId="{C377200A-55C0-5940-8519-F63F81DA942E}" sibTransId="{487136F6-5117-C24F-AF61-34C298E39EBF}"/>
    <dgm:cxn modelId="{CC4F9D72-D8A7-A94D-9569-4813EF3F05AE}" srcId="{504B24DA-A56A-524F-ADE4-6AD4319FCB45}" destId="{73378CFE-7225-664D-89F2-AF00350DFAD2}" srcOrd="4" destOrd="0" parTransId="{2804EE75-8943-8847-97E8-1A73F46D91E2}" sibTransId="{AF59366A-7940-B64C-A814-4D53315DA45B}"/>
    <dgm:cxn modelId="{28A91E76-1348-2C42-89D2-2E5EEA57C03D}" srcId="{504B24DA-A56A-524F-ADE4-6AD4319FCB45}" destId="{87E15E1D-B920-864F-9F1E-F0F2A27B265F}" srcOrd="5" destOrd="0" parTransId="{BFA64E3C-B065-2F47-9550-709783215775}" sibTransId="{32B5B00B-796C-0F41-8919-C9C5F9AA93BE}"/>
    <dgm:cxn modelId="{31FAB8CC-2466-3D4B-9B08-B29FAC1637A5}" type="presOf" srcId="{1B5192BF-158F-AF4B-B94D-4E3859C0441D}" destId="{0403FA32-6E89-5749-BB60-718A482F99ED}" srcOrd="0" destOrd="0" presId="urn:microsoft.com/office/officeart/2005/8/layout/chevron1"/>
    <dgm:cxn modelId="{B7FDBDCD-7E8D-664A-83AA-C66437709430}" type="presOf" srcId="{D88DDFE3-5397-F94A-90A7-CF0DDACEF8BB}" destId="{23785ACC-3C34-3542-B3E4-CA2E1F17B3A0}" srcOrd="0" destOrd="0" presId="urn:microsoft.com/office/officeart/2005/8/layout/chevron1"/>
    <dgm:cxn modelId="{FA0B70E5-1E60-2F4E-A887-ABDF4D44FE44}" srcId="{504B24DA-A56A-524F-ADE4-6AD4319FCB45}" destId="{DE82D2C7-F79B-DF40-A916-0C8C47875639}" srcOrd="3" destOrd="0" parTransId="{DB793B3C-56C6-0F4E-806F-FFAA1F29E83C}" sibTransId="{479F4D14-40D6-AA4B-BEB3-790204AC5747}"/>
    <dgm:cxn modelId="{31294EFE-5260-B24E-90E5-F859BA9B69EE}" type="presOf" srcId="{504B24DA-A56A-524F-ADE4-6AD4319FCB45}" destId="{AC5CC18D-B394-8249-8A40-C146C195C815}" srcOrd="0" destOrd="0" presId="urn:microsoft.com/office/officeart/2005/8/layout/chevron1"/>
    <dgm:cxn modelId="{895367D2-72A3-E049-A3B8-D17E5CF2C9CC}" type="presParOf" srcId="{AC5CC18D-B394-8249-8A40-C146C195C815}" destId="{56B83AC9-9B9D-9E4B-AA38-E5C69A432310}" srcOrd="0" destOrd="0" presId="urn:microsoft.com/office/officeart/2005/8/layout/chevron1"/>
    <dgm:cxn modelId="{00461723-B0EB-4E4B-8F91-F9296F436D4E}" type="presParOf" srcId="{AC5CC18D-B394-8249-8A40-C146C195C815}" destId="{16ECCDA1-DCE2-5B44-9DA8-E893B8587F70}" srcOrd="1" destOrd="0" presId="urn:microsoft.com/office/officeart/2005/8/layout/chevron1"/>
    <dgm:cxn modelId="{F42EBAA1-77F9-3446-B7A8-882C478EBEB0}" type="presParOf" srcId="{AC5CC18D-B394-8249-8A40-C146C195C815}" destId="{23785ACC-3C34-3542-B3E4-CA2E1F17B3A0}" srcOrd="2" destOrd="0" presId="urn:microsoft.com/office/officeart/2005/8/layout/chevron1"/>
    <dgm:cxn modelId="{59EDC7C7-F6FB-4C40-804E-54F929EED837}" type="presParOf" srcId="{AC5CC18D-B394-8249-8A40-C146C195C815}" destId="{AC4C4D71-9EFD-F949-A749-3EC0FBBEFCDF}" srcOrd="3" destOrd="0" presId="urn:microsoft.com/office/officeart/2005/8/layout/chevron1"/>
    <dgm:cxn modelId="{35B11F06-5B44-D141-B262-6A724A18AC01}" type="presParOf" srcId="{AC5CC18D-B394-8249-8A40-C146C195C815}" destId="{0403FA32-6E89-5749-BB60-718A482F99ED}" srcOrd="4" destOrd="0" presId="urn:microsoft.com/office/officeart/2005/8/layout/chevron1"/>
    <dgm:cxn modelId="{153FC102-4F74-3F42-9A98-59D13BEB6A9D}" type="presParOf" srcId="{AC5CC18D-B394-8249-8A40-C146C195C815}" destId="{012C0587-CD93-AA45-AB68-77F9846DA7BA}" srcOrd="5" destOrd="0" presId="urn:microsoft.com/office/officeart/2005/8/layout/chevron1"/>
    <dgm:cxn modelId="{6F0E417B-9931-234B-B23A-996144668037}" type="presParOf" srcId="{AC5CC18D-B394-8249-8A40-C146C195C815}" destId="{ACD78393-1A26-6149-A74C-DDE6FCE09813}" srcOrd="6" destOrd="0" presId="urn:microsoft.com/office/officeart/2005/8/layout/chevron1"/>
    <dgm:cxn modelId="{826E1521-FDB6-5840-A683-923FD20A1BB8}" type="presParOf" srcId="{AC5CC18D-B394-8249-8A40-C146C195C815}" destId="{7DC7B636-1B3F-C640-A676-8371748883A6}" srcOrd="7" destOrd="0" presId="urn:microsoft.com/office/officeart/2005/8/layout/chevron1"/>
    <dgm:cxn modelId="{A6567589-D6D2-1540-AFF9-D7A691D45779}" type="presParOf" srcId="{AC5CC18D-B394-8249-8A40-C146C195C815}" destId="{9A602850-88DE-E343-8FE2-D8BD142AFB2C}" srcOrd="8" destOrd="0" presId="urn:microsoft.com/office/officeart/2005/8/layout/chevron1"/>
    <dgm:cxn modelId="{026ECDCC-DCEC-064F-B993-2EB456D6D7D5}" type="presParOf" srcId="{AC5CC18D-B394-8249-8A40-C146C195C815}" destId="{EF1FAF56-5820-144D-A088-D78E47D141A5}" srcOrd="9" destOrd="0" presId="urn:microsoft.com/office/officeart/2005/8/layout/chevron1"/>
    <dgm:cxn modelId="{0D0C178D-5BAE-7445-AD09-44FD0ADFDE64}" type="presParOf" srcId="{AC5CC18D-B394-8249-8A40-C146C195C815}" destId="{393CAA40-6129-5D41-95E1-8A02155D282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504B24DA-A56A-524F-ADE4-6AD4319FCB45}" type="doc">
      <dgm:prSet loTypeId="urn:microsoft.com/office/officeart/2005/8/layout/chevron1" loCatId="" qsTypeId="urn:microsoft.com/office/officeart/2005/8/quickstyle/simple2" qsCatId="simple" csTypeId="urn:microsoft.com/office/officeart/2005/8/colors/colorful2" csCatId="colorful" phldr="1"/>
      <dgm:spPr/>
    </dgm:pt>
    <dgm:pt modelId="{9E61937B-FB90-4C46-85F3-BA66A9FF181D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Problem Identification</a:t>
          </a:r>
        </a:p>
      </dgm:t>
    </dgm:pt>
    <dgm:pt modelId="{642E3021-1287-0A46-9D2A-E9DA598B3D67}" type="parTrans" cxnId="{CA43DA4A-0BA2-8C4B-923B-8D283711F28F}">
      <dgm:prSet/>
      <dgm:spPr/>
      <dgm:t>
        <a:bodyPr/>
        <a:lstStyle/>
        <a:p>
          <a:endParaRPr lang="en-US"/>
        </a:p>
      </dgm:t>
    </dgm:pt>
    <dgm:pt modelId="{33D2ECD3-1E7E-6343-8D57-4BB370B64E3F}" type="sibTrans" cxnId="{CA43DA4A-0BA2-8C4B-923B-8D283711F28F}">
      <dgm:prSet/>
      <dgm:spPr/>
      <dgm:t>
        <a:bodyPr/>
        <a:lstStyle/>
        <a:p>
          <a:endParaRPr lang="en-US"/>
        </a:p>
      </dgm:t>
    </dgm:pt>
    <dgm:pt modelId="{D88DDFE3-5397-F94A-90A7-CF0DDACEF8BB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Data Wrangling</a:t>
          </a:r>
        </a:p>
      </dgm:t>
    </dgm:pt>
    <dgm:pt modelId="{C377200A-55C0-5940-8519-F63F81DA942E}" type="parTrans" cxnId="{40596A70-4913-D74E-B028-9FC78E95C098}">
      <dgm:prSet/>
      <dgm:spPr/>
      <dgm:t>
        <a:bodyPr/>
        <a:lstStyle/>
        <a:p>
          <a:endParaRPr lang="en-US"/>
        </a:p>
      </dgm:t>
    </dgm:pt>
    <dgm:pt modelId="{487136F6-5117-C24F-AF61-34C298E39EBF}" type="sibTrans" cxnId="{40596A70-4913-D74E-B028-9FC78E95C098}">
      <dgm:prSet/>
      <dgm:spPr/>
      <dgm:t>
        <a:bodyPr/>
        <a:lstStyle/>
        <a:p>
          <a:endParaRPr lang="en-US"/>
        </a:p>
      </dgm:t>
    </dgm:pt>
    <dgm:pt modelId="{1B5192BF-158F-AF4B-B94D-4E3859C0441D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Exploratory Data Analysis</a:t>
          </a:r>
        </a:p>
      </dgm:t>
    </dgm:pt>
    <dgm:pt modelId="{1D8E826F-3C05-9845-A134-C91F6B5B30D4}" type="parTrans" cxnId="{9E532C3B-3967-CA48-827A-8E727A08895F}">
      <dgm:prSet/>
      <dgm:spPr/>
      <dgm:t>
        <a:bodyPr/>
        <a:lstStyle/>
        <a:p>
          <a:endParaRPr lang="en-US"/>
        </a:p>
      </dgm:t>
    </dgm:pt>
    <dgm:pt modelId="{40465A9F-6164-0740-8688-810F3494C234}" type="sibTrans" cxnId="{9E532C3B-3967-CA48-827A-8E727A08895F}">
      <dgm:prSet/>
      <dgm:spPr/>
      <dgm:t>
        <a:bodyPr/>
        <a:lstStyle/>
        <a:p>
          <a:endParaRPr lang="en-US"/>
        </a:p>
      </dgm:t>
    </dgm:pt>
    <dgm:pt modelId="{DE82D2C7-F79B-DF40-A916-0C8C47875639}">
      <dgm:prSet phldrT="[Text]"/>
      <dgm:spPr>
        <a:solidFill>
          <a:schemeClr val="accent1">
            <a:lumMod val="50000"/>
          </a:schemeClr>
        </a:solidFill>
        <a:ln>
          <a:solidFill>
            <a:srgbClr val="FFFF00"/>
          </a:solidFill>
        </a:ln>
      </dgm:spPr>
      <dgm:t>
        <a:bodyPr/>
        <a:lstStyle/>
        <a:p>
          <a:pPr rtl="0"/>
          <a:r>
            <a:rPr lang="en-US" dirty="0"/>
            <a:t>Pre-Processing and Data Development </a:t>
          </a:r>
        </a:p>
      </dgm:t>
    </dgm:pt>
    <dgm:pt modelId="{DB793B3C-56C6-0F4E-806F-FFAA1F29E83C}" type="parTrans" cxnId="{FA0B70E5-1E60-2F4E-A887-ABDF4D44FE44}">
      <dgm:prSet/>
      <dgm:spPr/>
      <dgm:t>
        <a:bodyPr/>
        <a:lstStyle/>
        <a:p>
          <a:endParaRPr lang="en-US"/>
        </a:p>
      </dgm:t>
    </dgm:pt>
    <dgm:pt modelId="{479F4D14-40D6-AA4B-BEB3-790204AC5747}" type="sibTrans" cxnId="{FA0B70E5-1E60-2F4E-A887-ABDF4D44FE44}">
      <dgm:prSet/>
      <dgm:spPr/>
      <dgm:t>
        <a:bodyPr/>
        <a:lstStyle/>
        <a:p>
          <a:endParaRPr lang="en-US"/>
        </a:p>
      </dgm:t>
    </dgm:pt>
    <dgm:pt modelId="{73378CFE-7225-664D-89F2-AF00350DFAD2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Modeling</a:t>
          </a:r>
        </a:p>
      </dgm:t>
    </dgm:pt>
    <dgm:pt modelId="{2804EE75-8943-8847-97E8-1A73F46D91E2}" type="parTrans" cxnId="{CC4F9D72-D8A7-A94D-9569-4813EF3F05AE}">
      <dgm:prSet/>
      <dgm:spPr/>
      <dgm:t>
        <a:bodyPr/>
        <a:lstStyle/>
        <a:p>
          <a:endParaRPr lang="en-US"/>
        </a:p>
      </dgm:t>
    </dgm:pt>
    <dgm:pt modelId="{AF59366A-7940-B64C-A814-4D53315DA45B}" type="sibTrans" cxnId="{CC4F9D72-D8A7-A94D-9569-4813EF3F05AE}">
      <dgm:prSet/>
      <dgm:spPr/>
      <dgm:t>
        <a:bodyPr/>
        <a:lstStyle/>
        <a:p>
          <a:endParaRPr lang="en-US"/>
        </a:p>
      </dgm:t>
    </dgm:pt>
    <dgm:pt modelId="{87E15E1D-B920-864F-9F1E-F0F2A27B265F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Documentation</a:t>
          </a:r>
        </a:p>
      </dgm:t>
    </dgm:pt>
    <dgm:pt modelId="{BFA64E3C-B065-2F47-9550-709783215775}" type="parTrans" cxnId="{28A91E76-1348-2C42-89D2-2E5EEA57C03D}">
      <dgm:prSet/>
      <dgm:spPr/>
      <dgm:t>
        <a:bodyPr/>
        <a:lstStyle/>
        <a:p>
          <a:endParaRPr lang="en-US"/>
        </a:p>
      </dgm:t>
    </dgm:pt>
    <dgm:pt modelId="{32B5B00B-796C-0F41-8919-C9C5F9AA93BE}" type="sibTrans" cxnId="{28A91E76-1348-2C42-89D2-2E5EEA57C03D}">
      <dgm:prSet/>
      <dgm:spPr/>
      <dgm:t>
        <a:bodyPr/>
        <a:lstStyle/>
        <a:p>
          <a:endParaRPr lang="en-US"/>
        </a:p>
      </dgm:t>
    </dgm:pt>
    <dgm:pt modelId="{AC5CC18D-B394-8249-8A40-C146C195C815}" type="pres">
      <dgm:prSet presAssocID="{504B24DA-A56A-524F-ADE4-6AD4319FCB45}" presName="Name0" presStyleCnt="0">
        <dgm:presLayoutVars>
          <dgm:dir/>
          <dgm:animLvl val="lvl"/>
          <dgm:resizeHandles val="exact"/>
        </dgm:presLayoutVars>
      </dgm:prSet>
      <dgm:spPr/>
    </dgm:pt>
    <dgm:pt modelId="{56B83AC9-9B9D-9E4B-AA38-E5C69A432310}" type="pres">
      <dgm:prSet presAssocID="{9E61937B-FB90-4C46-85F3-BA66A9FF181D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16ECCDA1-DCE2-5B44-9DA8-E893B8587F70}" type="pres">
      <dgm:prSet presAssocID="{33D2ECD3-1E7E-6343-8D57-4BB370B64E3F}" presName="parTxOnlySpace" presStyleCnt="0"/>
      <dgm:spPr/>
    </dgm:pt>
    <dgm:pt modelId="{23785ACC-3C34-3542-B3E4-CA2E1F17B3A0}" type="pres">
      <dgm:prSet presAssocID="{D88DDFE3-5397-F94A-90A7-CF0DDACEF8BB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C4C4D71-9EFD-F949-A749-3EC0FBBEFCDF}" type="pres">
      <dgm:prSet presAssocID="{487136F6-5117-C24F-AF61-34C298E39EBF}" presName="parTxOnlySpace" presStyleCnt="0"/>
      <dgm:spPr/>
    </dgm:pt>
    <dgm:pt modelId="{0403FA32-6E89-5749-BB60-718A482F99ED}" type="pres">
      <dgm:prSet presAssocID="{1B5192BF-158F-AF4B-B94D-4E3859C0441D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012C0587-CD93-AA45-AB68-77F9846DA7BA}" type="pres">
      <dgm:prSet presAssocID="{40465A9F-6164-0740-8688-810F3494C234}" presName="parTxOnlySpace" presStyleCnt="0"/>
      <dgm:spPr/>
    </dgm:pt>
    <dgm:pt modelId="{ACD78393-1A26-6149-A74C-DDE6FCE09813}" type="pres">
      <dgm:prSet presAssocID="{DE82D2C7-F79B-DF40-A916-0C8C47875639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7DC7B636-1B3F-C640-A676-8371748883A6}" type="pres">
      <dgm:prSet presAssocID="{479F4D14-40D6-AA4B-BEB3-790204AC5747}" presName="parTxOnlySpace" presStyleCnt="0"/>
      <dgm:spPr/>
    </dgm:pt>
    <dgm:pt modelId="{9A602850-88DE-E343-8FE2-D8BD142AFB2C}" type="pres">
      <dgm:prSet presAssocID="{73378CFE-7225-664D-89F2-AF00350DFAD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EF1FAF56-5820-144D-A088-D78E47D141A5}" type="pres">
      <dgm:prSet presAssocID="{AF59366A-7940-B64C-A814-4D53315DA45B}" presName="parTxOnlySpace" presStyleCnt="0"/>
      <dgm:spPr/>
    </dgm:pt>
    <dgm:pt modelId="{393CAA40-6129-5D41-95E1-8A02155D2822}" type="pres">
      <dgm:prSet presAssocID="{87E15E1D-B920-864F-9F1E-F0F2A27B265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5E84028-7A31-F04D-8206-5DB892719DAD}" type="presOf" srcId="{9E61937B-FB90-4C46-85F3-BA66A9FF181D}" destId="{56B83AC9-9B9D-9E4B-AA38-E5C69A432310}" srcOrd="0" destOrd="0" presId="urn:microsoft.com/office/officeart/2005/8/layout/chevron1"/>
    <dgm:cxn modelId="{00FE2B35-4F35-8645-858A-FD04C3F66305}" type="presOf" srcId="{73378CFE-7225-664D-89F2-AF00350DFAD2}" destId="{9A602850-88DE-E343-8FE2-D8BD142AFB2C}" srcOrd="0" destOrd="0" presId="urn:microsoft.com/office/officeart/2005/8/layout/chevron1"/>
    <dgm:cxn modelId="{9E532C3B-3967-CA48-827A-8E727A08895F}" srcId="{504B24DA-A56A-524F-ADE4-6AD4319FCB45}" destId="{1B5192BF-158F-AF4B-B94D-4E3859C0441D}" srcOrd="2" destOrd="0" parTransId="{1D8E826F-3C05-9845-A134-C91F6B5B30D4}" sibTransId="{40465A9F-6164-0740-8688-810F3494C234}"/>
    <dgm:cxn modelId="{CA43DA4A-0BA2-8C4B-923B-8D283711F28F}" srcId="{504B24DA-A56A-524F-ADE4-6AD4319FCB45}" destId="{9E61937B-FB90-4C46-85F3-BA66A9FF181D}" srcOrd="0" destOrd="0" parTransId="{642E3021-1287-0A46-9D2A-E9DA598B3D67}" sibTransId="{33D2ECD3-1E7E-6343-8D57-4BB370B64E3F}"/>
    <dgm:cxn modelId="{C288BF58-6932-AC46-9402-BC25B46E2CC1}" type="presOf" srcId="{87E15E1D-B920-864F-9F1E-F0F2A27B265F}" destId="{393CAA40-6129-5D41-95E1-8A02155D2822}" srcOrd="0" destOrd="0" presId="urn:microsoft.com/office/officeart/2005/8/layout/chevron1"/>
    <dgm:cxn modelId="{0B9B3162-6D4B-2C4D-9F91-837C34B48A33}" type="presOf" srcId="{DE82D2C7-F79B-DF40-A916-0C8C47875639}" destId="{ACD78393-1A26-6149-A74C-DDE6FCE09813}" srcOrd="0" destOrd="0" presId="urn:microsoft.com/office/officeart/2005/8/layout/chevron1"/>
    <dgm:cxn modelId="{40596A70-4913-D74E-B028-9FC78E95C098}" srcId="{504B24DA-A56A-524F-ADE4-6AD4319FCB45}" destId="{D88DDFE3-5397-F94A-90A7-CF0DDACEF8BB}" srcOrd="1" destOrd="0" parTransId="{C377200A-55C0-5940-8519-F63F81DA942E}" sibTransId="{487136F6-5117-C24F-AF61-34C298E39EBF}"/>
    <dgm:cxn modelId="{CC4F9D72-D8A7-A94D-9569-4813EF3F05AE}" srcId="{504B24DA-A56A-524F-ADE4-6AD4319FCB45}" destId="{73378CFE-7225-664D-89F2-AF00350DFAD2}" srcOrd="4" destOrd="0" parTransId="{2804EE75-8943-8847-97E8-1A73F46D91E2}" sibTransId="{AF59366A-7940-B64C-A814-4D53315DA45B}"/>
    <dgm:cxn modelId="{28A91E76-1348-2C42-89D2-2E5EEA57C03D}" srcId="{504B24DA-A56A-524F-ADE4-6AD4319FCB45}" destId="{87E15E1D-B920-864F-9F1E-F0F2A27B265F}" srcOrd="5" destOrd="0" parTransId="{BFA64E3C-B065-2F47-9550-709783215775}" sibTransId="{32B5B00B-796C-0F41-8919-C9C5F9AA93BE}"/>
    <dgm:cxn modelId="{31FAB8CC-2466-3D4B-9B08-B29FAC1637A5}" type="presOf" srcId="{1B5192BF-158F-AF4B-B94D-4E3859C0441D}" destId="{0403FA32-6E89-5749-BB60-718A482F99ED}" srcOrd="0" destOrd="0" presId="urn:microsoft.com/office/officeart/2005/8/layout/chevron1"/>
    <dgm:cxn modelId="{B7FDBDCD-7E8D-664A-83AA-C66437709430}" type="presOf" srcId="{D88DDFE3-5397-F94A-90A7-CF0DDACEF8BB}" destId="{23785ACC-3C34-3542-B3E4-CA2E1F17B3A0}" srcOrd="0" destOrd="0" presId="urn:microsoft.com/office/officeart/2005/8/layout/chevron1"/>
    <dgm:cxn modelId="{FA0B70E5-1E60-2F4E-A887-ABDF4D44FE44}" srcId="{504B24DA-A56A-524F-ADE4-6AD4319FCB45}" destId="{DE82D2C7-F79B-DF40-A916-0C8C47875639}" srcOrd="3" destOrd="0" parTransId="{DB793B3C-56C6-0F4E-806F-FFAA1F29E83C}" sibTransId="{479F4D14-40D6-AA4B-BEB3-790204AC5747}"/>
    <dgm:cxn modelId="{31294EFE-5260-B24E-90E5-F859BA9B69EE}" type="presOf" srcId="{504B24DA-A56A-524F-ADE4-6AD4319FCB45}" destId="{AC5CC18D-B394-8249-8A40-C146C195C815}" srcOrd="0" destOrd="0" presId="urn:microsoft.com/office/officeart/2005/8/layout/chevron1"/>
    <dgm:cxn modelId="{895367D2-72A3-E049-A3B8-D17E5CF2C9CC}" type="presParOf" srcId="{AC5CC18D-B394-8249-8A40-C146C195C815}" destId="{56B83AC9-9B9D-9E4B-AA38-E5C69A432310}" srcOrd="0" destOrd="0" presId="urn:microsoft.com/office/officeart/2005/8/layout/chevron1"/>
    <dgm:cxn modelId="{00461723-B0EB-4E4B-8F91-F9296F436D4E}" type="presParOf" srcId="{AC5CC18D-B394-8249-8A40-C146C195C815}" destId="{16ECCDA1-DCE2-5B44-9DA8-E893B8587F70}" srcOrd="1" destOrd="0" presId="urn:microsoft.com/office/officeart/2005/8/layout/chevron1"/>
    <dgm:cxn modelId="{F42EBAA1-77F9-3446-B7A8-882C478EBEB0}" type="presParOf" srcId="{AC5CC18D-B394-8249-8A40-C146C195C815}" destId="{23785ACC-3C34-3542-B3E4-CA2E1F17B3A0}" srcOrd="2" destOrd="0" presId="urn:microsoft.com/office/officeart/2005/8/layout/chevron1"/>
    <dgm:cxn modelId="{59EDC7C7-F6FB-4C40-804E-54F929EED837}" type="presParOf" srcId="{AC5CC18D-B394-8249-8A40-C146C195C815}" destId="{AC4C4D71-9EFD-F949-A749-3EC0FBBEFCDF}" srcOrd="3" destOrd="0" presId="urn:microsoft.com/office/officeart/2005/8/layout/chevron1"/>
    <dgm:cxn modelId="{35B11F06-5B44-D141-B262-6A724A18AC01}" type="presParOf" srcId="{AC5CC18D-B394-8249-8A40-C146C195C815}" destId="{0403FA32-6E89-5749-BB60-718A482F99ED}" srcOrd="4" destOrd="0" presId="urn:microsoft.com/office/officeart/2005/8/layout/chevron1"/>
    <dgm:cxn modelId="{153FC102-4F74-3F42-9A98-59D13BEB6A9D}" type="presParOf" srcId="{AC5CC18D-B394-8249-8A40-C146C195C815}" destId="{012C0587-CD93-AA45-AB68-77F9846DA7BA}" srcOrd="5" destOrd="0" presId="urn:microsoft.com/office/officeart/2005/8/layout/chevron1"/>
    <dgm:cxn modelId="{6F0E417B-9931-234B-B23A-996144668037}" type="presParOf" srcId="{AC5CC18D-B394-8249-8A40-C146C195C815}" destId="{ACD78393-1A26-6149-A74C-DDE6FCE09813}" srcOrd="6" destOrd="0" presId="urn:microsoft.com/office/officeart/2005/8/layout/chevron1"/>
    <dgm:cxn modelId="{826E1521-FDB6-5840-A683-923FD20A1BB8}" type="presParOf" srcId="{AC5CC18D-B394-8249-8A40-C146C195C815}" destId="{7DC7B636-1B3F-C640-A676-8371748883A6}" srcOrd="7" destOrd="0" presId="urn:microsoft.com/office/officeart/2005/8/layout/chevron1"/>
    <dgm:cxn modelId="{A6567589-D6D2-1540-AFF9-D7A691D45779}" type="presParOf" srcId="{AC5CC18D-B394-8249-8A40-C146C195C815}" destId="{9A602850-88DE-E343-8FE2-D8BD142AFB2C}" srcOrd="8" destOrd="0" presId="urn:microsoft.com/office/officeart/2005/8/layout/chevron1"/>
    <dgm:cxn modelId="{026ECDCC-DCEC-064F-B993-2EB456D6D7D5}" type="presParOf" srcId="{AC5CC18D-B394-8249-8A40-C146C195C815}" destId="{EF1FAF56-5820-144D-A088-D78E47D141A5}" srcOrd="9" destOrd="0" presId="urn:microsoft.com/office/officeart/2005/8/layout/chevron1"/>
    <dgm:cxn modelId="{0D0C178D-5BAE-7445-AD09-44FD0ADFDE64}" type="presParOf" srcId="{AC5CC18D-B394-8249-8A40-C146C195C815}" destId="{393CAA40-6129-5D41-95E1-8A02155D282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504B24DA-A56A-524F-ADE4-6AD4319FCB45}" type="doc">
      <dgm:prSet loTypeId="urn:microsoft.com/office/officeart/2005/8/layout/chevron1" loCatId="" qsTypeId="urn:microsoft.com/office/officeart/2005/8/quickstyle/simple2" qsCatId="simple" csTypeId="urn:microsoft.com/office/officeart/2005/8/colors/colorful2" csCatId="colorful" phldr="1"/>
      <dgm:spPr/>
    </dgm:pt>
    <dgm:pt modelId="{9E61937B-FB90-4C46-85F3-BA66A9FF181D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Problem Identification</a:t>
          </a:r>
        </a:p>
      </dgm:t>
    </dgm:pt>
    <dgm:pt modelId="{642E3021-1287-0A46-9D2A-E9DA598B3D67}" type="parTrans" cxnId="{CA43DA4A-0BA2-8C4B-923B-8D283711F28F}">
      <dgm:prSet/>
      <dgm:spPr/>
      <dgm:t>
        <a:bodyPr/>
        <a:lstStyle/>
        <a:p>
          <a:endParaRPr lang="en-US"/>
        </a:p>
      </dgm:t>
    </dgm:pt>
    <dgm:pt modelId="{33D2ECD3-1E7E-6343-8D57-4BB370B64E3F}" type="sibTrans" cxnId="{CA43DA4A-0BA2-8C4B-923B-8D283711F28F}">
      <dgm:prSet/>
      <dgm:spPr/>
      <dgm:t>
        <a:bodyPr/>
        <a:lstStyle/>
        <a:p>
          <a:endParaRPr lang="en-US"/>
        </a:p>
      </dgm:t>
    </dgm:pt>
    <dgm:pt modelId="{D88DDFE3-5397-F94A-90A7-CF0DDACEF8BB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Data Wrangling</a:t>
          </a:r>
        </a:p>
      </dgm:t>
    </dgm:pt>
    <dgm:pt modelId="{C377200A-55C0-5940-8519-F63F81DA942E}" type="parTrans" cxnId="{40596A70-4913-D74E-B028-9FC78E95C098}">
      <dgm:prSet/>
      <dgm:spPr/>
      <dgm:t>
        <a:bodyPr/>
        <a:lstStyle/>
        <a:p>
          <a:endParaRPr lang="en-US"/>
        </a:p>
      </dgm:t>
    </dgm:pt>
    <dgm:pt modelId="{487136F6-5117-C24F-AF61-34C298E39EBF}" type="sibTrans" cxnId="{40596A70-4913-D74E-B028-9FC78E95C098}">
      <dgm:prSet/>
      <dgm:spPr/>
      <dgm:t>
        <a:bodyPr/>
        <a:lstStyle/>
        <a:p>
          <a:endParaRPr lang="en-US"/>
        </a:p>
      </dgm:t>
    </dgm:pt>
    <dgm:pt modelId="{1B5192BF-158F-AF4B-B94D-4E3859C0441D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Exploratory Data Analysis</a:t>
          </a:r>
        </a:p>
      </dgm:t>
    </dgm:pt>
    <dgm:pt modelId="{1D8E826F-3C05-9845-A134-C91F6B5B30D4}" type="parTrans" cxnId="{9E532C3B-3967-CA48-827A-8E727A08895F}">
      <dgm:prSet/>
      <dgm:spPr/>
      <dgm:t>
        <a:bodyPr/>
        <a:lstStyle/>
        <a:p>
          <a:endParaRPr lang="en-US"/>
        </a:p>
      </dgm:t>
    </dgm:pt>
    <dgm:pt modelId="{40465A9F-6164-0740-8688-810F3494C234}" type="sibTrans" cxnId="{9E532C3B-3967-CA48-827A-8E727A08895F}">
      <dgm:prSet/>
      <dgm:spPr/>
      <dgm:t>
        <a:bodyPr/>
        <a:lstStyle/>
        <a:p>
          <a:endParaRPr lang="en-US"/>
        </a:p>
      </dgm:t>
    </dgm:pt>
    <dgm:pt modelId="{DE82D2C7-F79B-DF40-A916-0C8C47875639}">
      <dgm:prSet phldrT="[Text]"/>
      <dgm:spPr>
        <a:solidFill>
          <a:schemeClr val="accent1">
            <a:lumMod val="50000"/>
          </a:schemeClr>
        </a:solidFill>
        <a:ln>
          <a:solidFill>
            <a:srgbClr val="FFFF00"/>
          </a:solidFill>
        </a:ln>
      </dgm:spPr>
      <dgm:t>
        <a:bodyPr/>
        <a:lstStyle/>
        <a:p>
          <a:pPr rtl="0"/>
          <a:r>
            <a:rPr lang="en-US" dirty="0"/>
            <a:t>Pre-Processing and Data Development </a:t>
          </a:r>
        </a:p>
      </dgm:t>
    </dgm:pt>
    <dgm:pt modelId="{DB793B3C-56C6-0F4E-806F-FFAA1F29E83C}" type="parTrans" cxnId="{FA0B70E5-1E60-2F4E-A887-ABDF4D44FE44}">
      <dgm:prSet/>
      <dgm:spPr/>
      <dgm:t>
        <a:bodyPr/>
        <a:lstStyle/>
        <a:p>
          <a:endParaRPr lang="en-US"/>
        </a:p>
      </dgm:t>
    </dgm:pt>
    <dgm:pt modelId="{479F4D14-40D6-AA4B-BEB3-790204AC5747}" type="sibTrans" cxnId="{FA0B70E5-1E60-2F4E-A887-ABDF4D44FE44}">
      <dgm:prSet/>
      <dgm:spPr/>
      <dgm:t>
        <a:bodyPr/>
        <a:lstStyle/>
        <a:p>
          <a:endParaRPr lang="en-US"/>
        </a:p>
      </dgm:t>
    </dgm:pt>
    <dgm:pt modelId="{73378CFE-7225-664D-89F2-AF00350DFAD2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Modeling</a:t>
          </a:r>
        </a:p>
      </dgm:t>
    </dgm:pt>
    <dgm:pt modelId="{2804EE75-8943-8847-97E8-1A73F46D91E2}" type="parTrans" cxnId="{CC4F9D72-D8A7-A94D-9569-4813EF3F05AE}">
      <dgm:prSet/>
      <dgm:spPr/>
      <dgm:t>
        <a:bodyPr/>
        <a:lstStyle/>
        <a:p>
          <a:endParaRPr lang="en-US"/>
        </a:p>
      </dgm:t>
    </dgm:pt>
    <dgm:pt modelId="{AF59366A-7940-B64C-A814-4D53315DA45B}" type="sibTrans" cxnId="{CC4F9D72-D8A7-A94D-9569-4813EF3F05AE}">
      <dgm:prSet/>
      <dgm:spPr/>
      <dgm:t>
        <a:bodyPr/>
        <a:lstStyle/>
        <a:p>
          <a:endParaRPr lang="en-US"/>
        </a:p>
      </dgm:t>
    </dgm:pt>
    <dgm:pt modelId="{87E15E1D-B920-864F-9F1E-F0F2A27B265F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Documentation</a:t>
          </a:r>
        </a:p>
      </dgm:t>
    </dgm:pt>
    <dgm:pt modelId="{BFA64E3C-B065-2F47-9550-709783215775}" type="parTrans" cxnId="{28A91E76-1348-2C42-89D2-2E5EEA57C03D}">
      <dgm:prSet/>
      <dgm:spPr/>
      <dgm:t>
        <a:bodyPr/>
        <a:lstStyle/>
        <a:p>
          <a:endParaRPr lang="en-US"/>
        </a:p>
      </dgm:t>
    </dgm:pt>
    <dgm:pt modelId="{32B5B00B-796C-0F41-8919-C9C5F9AA93BE}" type="sibTrans" cxnId="{28A91E76-1348-2C42-89D2-2E5EEA57C03D}">
      <dgm:prSet/>
      <dgm:spPr/>
      <dgm:t>
        <a:bodyPr/>
        <a:lstStyle/>
        <a:p>
          <a:endParaRPr lang="en-US"/>
        </a:p>
      </dgm:t>
    </dgm:pt>
    <dgm:pt modelId="{AC5CC18D-B394-8249-8A40-C146C195C815}" type="pres">
      <dgm:prSet presAssocID="{504B24DA-A56A-524F-ADE4-6AD4319FCB45}" presName="Name0" presStyleCnt="0">
        <dgm:presLayoutVars>
          <dgm:dir/>
          <dgm:animLvl val="lvl"/>
          <dgm:resizeHandles val="exact"/>
        </dgm:presLayoutVars>
      </dgm:prSet>
      <dgm:spPr/>
    </dgm:pt>
    <dgm:pt modelId="{56B83AC9-9B9D-9E4B-AA38-E5C69A432310}" type="pres">
      <dgm:prSet presAssocID="{9E61937B-FB90-4C46-85F3-BA66A9FF181D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16ECCDA1-DCE2-5B44-9DA8-E893B8587F70}" type="pres">
      <dgm:prSet presAssocID="{33D2ECD3-1E7E-6343-8D57-4BB370B64E3F}" presName="parTxOnlySpace" presStyleCnt="0"/>
      <dgm:spPr/>
    </dgm:pt>
    <dgm:pt modelId="{23785ACC-3C34-3542-B3E4-CA2E1F17B3A0}" type="pres">
      <dgm:prSet presAssocID="{D88DDFE3-5397-F94A-90A7-CF0DDACEF8BB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C4C4D71-9EFD-F949-A749-3EC0FBBEFCDF}" type="pres">
      <dgm:prSet presAssocID="{487136F6-5117-C24F-AF61-34C298E39EBF}" presName="parTxOnlySpace" presStyleCnt="0"/>
      <dgm:spPr/>
    </dgm:pt>
    <dgm:pt modelId="{0403FA32-6E89-5749-BB60-718A482F99ED}" type="pres">
      <dgm:prSet presAssocID="{1B5192BF-158F-AF4B-B94D-4E3859C0441D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012C0587-CD93-AA45-AB68-77F9846DA7BA}" type="pres">
      <dgm:prSet presAssocID="{40465A9F-6164-0740-8688-810F3494C234}" presName="parTxOnlySpace" presStyleCnt="0"/>
      <dgm:spPr/>
    </dgm:pt>
    <dgm:pt modelId="{ACD78393-1A26-6149-A74C-DDE6FCE09813}" type="pres">
      <dgm:prSet presAssocID="{DE82D2C7-F79B-DF40-A916-0C8C47875639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7DC7B636-1B3F-C640-A676-8371748883A6}" type="pres">
      <dgm:prSet presAssocID="{479F4D14-40D6-AA4B-BEB3-790204AC5747}" presName="parTxOnlySpace" presStyleCnt="0"/>
      <dgm:spPr/>
    </dgm:pt>
    <dgm:pt modelId="{9A602850-88DE-E343-8FE2-D8BD142AFB2C}" type="pres">
      <dgm:prSet presAssocID="{73378CFE-7225-664D-89F2-AF00350DFAD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EF1FAF56-5820-144D-A088-D78E47D141A5}" type="pres">
      <dgm:prSet presAssocID="{AF59366A-7940-B64C-A814-4D53315DA45B}" presName="parTxOnlySpace" presStyleCnt="0"/>
      <dgm:spPr/>
    </dgm:pt>
    <dgm:pt modelId="{393CAA40-6129-5D41-95E1-8A02155D2822}" type="pres">
      <dgm:prSet presAssocID="{87E15E1D-B920-864F-9F1E-F0F2A27B265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5E84028-7A31-F04D-8206-5DB892719DAD}" type="presOf" srcId="{9E61937B-FB90-4C46-85F3-BA66A9FF181D}" destId="{56B83AC9-9B9D-9E4B-AA38-E5C69A432310}" srcOrd="0" destOrd="0" presId="urn:microsoft.com/office/officeart/2005/8/layout/chevron1"/>
    <dgm:cxn modelId="{00FE2B35-4F35-8645-858A-FD04C3F66305}" type="presOf" srcId="{73378CFE-7225-664D-89F2-AF00350DFAD2}" destId="{9A602850-88DE-E343-8FE2-D8BD142AFB2C}" srcOrd="0" destOrd="0" presId="urn:microsoft.com/office/officeart/2005/8/layout/chevron1"/>
    <dgm:cxn modelId="{9E532C3B-3967-CA48-827A-8E727A08895F}" srcId="{504B24DA-A56A-524F-ADE4-6AD4319FCB45}" destId="{1B5192BF-158F-AF4B-B94D-4E3859C0441D}" srcOrd="2" destOrd="0" parTransId="{1D8E826F-3C05-9845-A134-C91F6B5B30D4}" sibTransId="{40465A9F-6164-0740-8688-810F3494C234}"/>
    <dgm:cxn modelId="{CA43DA4A-0BA2-8C4B-923B-8D283711F28F}" srcId="{504B24DA-A56A-524F-ADE4-6AD4319FCB45}" destId="{9E61937B-FB90-4C46-85F3-BA66A9FF181D}" srcOrd="0" destOrd="0" parTransId="{642E3021-1287-0A46-9D2A-E9DA598B3D67}" sibTransId="{33D2ECD3-1E7E-6343-8D57-4BB370B64E3F}"/>
    <dgm:cxn modelId="{C288BF58-6932-AC46-9402-BC25B46E2CC1}" type="presOf" srcId="{87E15E1D-B920-864F-9F1E-F0F2A27B265F}" destId="{393CAA40-6129-5D41-95E1-8A02155D2822}" srcOrd="0" destOrd="0" presId="urn:microsoft.com/office/officeart/2005/8/layout/chevron1"/>
    <dgm:cxn modelId="{0B9B3162-6D4B-2C4D-9F91-837C34B48A33}" type="presOf" srcId="{DE82D2C7-F79B-DF40-A916-0C8C47875639}" destId="{ACD78393-1A26-6149-A74C-DDE6FCE09813}" srcOrd="0" destOrd="0" presId="urn:microsoft.com/office/officeart/2005/8/layout/chevron1"/>
    <dgm:cxn modelId="{40596A70-4913-D74E-B028-9FC78E95C098}" srcId="{504B24DA-A56A-524F-ADE4-6AD4319FCB45}" destId="{D88DDFE3-5397-F94A-90A7-CF0DDACEF8BB}" srcOrd="1" destOrd="0" parTransId="{C377200A-55C0-5940-8519-F63F81DA942E}" sibTransId="{487136F6-5117-C24F-AF61-34C298E39EBF}"/>
    <dgm:cxn modelId="{CC4F9D72-D8A7-A94D-9569-4813EF3F05AE}" srcId="{504B24DA-A56A-524F-ADE4-6AD4319FCB45}" destId="{73378CFE-7225-664D-89F2-AF00350DFAD2}" srcOrd="4" destOrd="0" parTransId="{2804EE75-8943-8847-97E8-1A73F46D91E2}" sibTransId="{AF59366A-7940-B64C-A814-4D53315DA45B}"/>
    <dgm:cxn modelId="{28A91E76-1348-2C42-89D2-2E5EEA57C03D}" srcId="{504B24DA-A56A-524F-ADE4-6AD4319FCB45}" destId="{87E15E1D-B920-864F-9F1E-F0F2A27B265F}" srcOrd="5" destOrd="0" parTransId="{BFA64E3C-B065-2F47-9550-709783215775}" sibTransId="{32B5B00B-796C-0F41-8919-C9C5F9AA93BE}"/>
    <dgm:cxn modelId="{31FAB8CC-2466-3D4B-9B08-B29FAC1637A5}" type="presOf" srcId="{1B5192BF-158F-AF4B-B94D-4E3859C0441D}" destId="{0403FA32-6E89-5749-BB60-718A482F99ED}" srcOrd="0" destOrd="0" presId="urn:microsoft.com/office/officeart/2005/8/layout/chevron1"/>
    <dgm:cxn modelId="{B7FDBDCD-7E8D-664A-83AA-C66437709430}" type="presOf" srcId="{D88DDFE3-5397-F94A-90A7-CF0DDACEF8BB}" destId="{23785ACC-3C34-3542-B3E4-CA2E1F17B3A0}" srcOrd="0" destOrd="0" presId="urn:microsoft.com/office/officeart/2005/8/layout/chevron1"/>
    <dgm:cxn modelId="{FA0B70E5-1E60-2F4E-A887-ABDF4D44FE44}" srcId="{504B24DA-A56A-524F-ADE4-6AD4319FCB45}" destId="{DE82D2C7-F79B-DF40-A916-0C8C47875639}" srcOrd="3" destOrd="0" parTransId="{DB793B3C-56C6-0F4E-806F-FFAA1F29E83C}" sibTransId="{479F4D14-40D6-AA4B-BEB3-790204AC5747}"/>
    <dgm:cxn modelId="{31294EFE-5260-B24E-90E5-F859BA9B69EE}" type="presOf" srcId="{504B24DA-A56A-524F-ADE4-6AD4319FCB45}" destId="{AC5CC18D-B394-8249-8A40-C146C195C815}" srcOrd="0" destOrd="0" presId="urn:microsoft.com/office/officeart/2005/8/layout/chevron1"/>
    <dgm:cxn modelId="{895367D2-72A3-E049-A3B8-D17E5CF2C9CC}" type="presParOf" srcId="{AC5CC18D-B394-8249-8A40-C146C195C815}" destId="{56B83AC9-9B9D-9E4B-AA38-E5C69A432310}" srcOrd="0" destOrd="0" presId="urn:microsoft.com/office/officeart/2005/8/layout/chevron1"/>
    <dgm:cxn modelId="{00461723-B0EB-4E4B-8F91-F9296F436D4E}" type="presParOf" srcId="{AC5CC18D-B394-8249-8A40-C146C195C815}" destId="{16ECCDA1-DCE2-5B44-9DA8-E893B8587F70}" srcOrd="1" destOrd="0" presId="urn:microsoft.com/office/officeart/2005/8/layout/chevron1"/>
    <dgm:cxn modelId="{F42EBAA1-77F9-3446-B7A8-882C478EBEB0}" type="presParOf" srcId="{AC5CC18D-B394-8249-8A40-C146C195C815}" destId="{23785ACC-3C34-3542-B3E4-CA2E1F17B3A0}" srcOrd="2" destOrd="0" presId="urn:microsoft.com/office/officeart/2005/8/layout/chevron1"/>
    <dgm:cxn modelId="{59EDC7C7-F6FB-4C40-804E-54F929EED837}" type="presParOf" srcId="{AC5CC18D-B394-8249-8A40-C146C195C815}" destId="{AC4C4D71-9EFD-F949-A749-3EC0FBBEFCDF}" srcOrd="3" destOrd="0" presId="urn:microsoft.com/office/officeart/2005/8/layout/chevron1"/>
    <dgm:cxn modelId="{35B11F06-5B44-D141-B262-6A724A18AC01}" type="presParOf" srcId="{AC5CC18D-B394-8249-8A40-C146C195C815}" destId="{0403FA32-6E89-5749-BB60-718A482F99ED}" srcOrd="4" destOrd="0" presId="urn:microsoft.com/office/officeart/2005/8/layout/chevron1"/>
    <dgm:cxn modelId="{153FC102-4F74-3F42-9A98-59D13BEB6A9D}" type="presParOf" srcId="{AC5CC18D-B394-8249-8A40-C146C195C815}" destId="{012C0587-CD93-AA45-AB68-77F9846DA7BA}" srcOrd="5" destOrd="0" presId="urn:microsoft.com/office/officeart/2005/8/layout/chevron1"/>
    <dgm:cxn modelId="{6F0E417B-9931-234B-B23A-996144668037}" type="presParOf" srcId="{AC5CC18D-B394-8249-8A40-C146C195C815}" destId="{ACD78393-1A26-6149-A74C-DDE6FCE09813}" srcOrd="6" destOrd="0" presId="urn:microsoft.com/office/officeart/2005/8/layout/chevron1"/>
    <dgm:cxn modelId="{826E1521-FDB6-5840-A683-923FD20A1BB8}" type="presParOf" srcId="{AC5CC18D-B394-8249-8A40-C146C195C815}" destId="{7DC7B636-1B3F-C640-A676-8371748883A6}" srcOrd="7" destOrd="0" presId="urn:microsoft.com/office/officeart/2005/8/layout/chevron1"/>
    <dgm:cxn modelId="{A6567589-D6D2-1540-AFF9-D7A691D45779}" type="presParOf" srcId="{AC5CC18D-B394-8249-8A40-C146C195C815}" destId="{9A602850-88DE-E343-8FE2-D8BD142AFB2C}" srcOrd="8" destOrd="0" presId="urn:microsoft.com/office/officeart/2005/8/layout/chevron1"/>
    <dgm:cxn modelId="{026ECDCC-DCEC-064F-B993-2EB456D6D7D5}" type="presParOf" srcId="{AC5CC18D-B394-8249-8A40-C146C195C815}" destId="{EF1FAF56-5820-144D-A088-D78E47D141A5}" srcOrd="9" destOrd="0" presId="urn:microsoft.com/office/officeart/2005/8/layout/chevron1"/>
    <dgm:cxn modelId="{0D0C178D-5BAE-7445-AD09-44FD0ADFDE64}" type="presParOf" srcId="{AC5CC18D-B394-8249-8A40-C146C195C815}" destId="{393CAA40-6129-5D41-95E1-8A02155D282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504B24DA-A56A-524F-ADE4-6AD4319FCB45}" type="doc">
      <dgm:prSet loTypeId="urn:microsoft.com/office/officeart/2005/8/layout/chevron1" loCatId="" qsTypeId="urn:microsoft.com/office/officeart/2005/8/quickstyle/simple2" qsCatId="simple" csTypeId="urn:microsoft.com/office/officeart/2005/8/colors/colorful2" csCatId="colorful" phldr="1"/>
      <dgm:spPr/>
    </dgm:pt>
    <dgm:pt modelId="{9E61937B-FB90-4C46-85F3-BA66A9FF181D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Problem Identification</a:t>
          </a:r>
        </a:p>
      </dgm:t>
    </dgm:pt>
    <dgm:pt modelId="{642E3021-1287-0A46-9D2A-E9DA598B3D67}" type="parTrans" cxnId="{CA43DA4A-0BA2-8C4B-923B-8D283711F28F}">
      <dgm:prSet/>
      <dgm:spPr/>
      <dgm:t>
        <a:bodyPr/>
        <a:lstStyle/>
        <a:p>
          <a:endParaRPr lang="en-US"/>
        </a:p>
      </dgm:t>
    </dgm:pt>
    <dgm:pt modelId="{33D2ECD3-1E7E-6343-8D57-4BB370B64E3F}" type="sibTrans" cxnId="{CA43DA4A-0BA2-8C4B-923B-8D283711F28F}">
      <dgm:prSet/>
      <dgm:spPr/>
      <dgm:t>
        <a:bodyPr/>
        <a:lstStyle/>
        <a:p>
          <a:endParaRPr lang="en-US"/>
        </a:p>
      </dgm:t>
    </dgm:pt>
    <dgm:pt modelId="{D88DDFE3-5397-F94A-90A7-CF0DDACEF8BB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Data Wrangling</a:t>
          </a:r>
        </a:p>
      </dgm:t>
    </dgm:pt>
    <dgm:pt modelId="{C377200A-55C0-5940-8519-F63F81DA942E}" type="parTrans" cxnId="{40596A70-4913-D74E-B028-9FC78E95C098}">
      <dgm:prSet/>
      <dgm:spPr/>
      <dgm:t>
        <a:bodyPr/>
        <a:lstStyle/>
        <a:p>
          <a:endParaRPr lang="en-US"/>
        </a:p>
      </dgm:t>
    </dgm:pt>
    <dgm:pt modelId="{487136F6-5117-C24F-AF61-34C298E39EBF}" type="sibTrans" cxnId="{40596A70-4913-D74E-B028-9FC78E95C098}">
      <dgm:prSet/>
      <dgm:spPr/>
      <dgm:t>
        <a:bodyPr/>
        <a:lstStyle/>
        <a:p>
          <a:endParaRPr lang="en-US"/>
        </a:p>
      </dgm:t>
    </dgm:pt>
    <dgm:pt modelId="{1B5192BF-158F-AF4B-B94D-4E3859C0441D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Exploratory Data Analysis</a:t>
          </a:r>
        </a:p>
      </dgm:t>
    </dgm:pt>
    <dgm:pt modelId="{1D8E826F-3C05-9845-A134-C91F6B5B30D4}" type="parTrans" cxnId="{9E532C3B-3967-CA48-827A-8E727A08895F}">
      <dgm:prSet/>
      <dgm:spPr/>
      <dgm:t>
        <a:bodyPr/>
        <a:lstStyle/>
        <a:p>
          <a:endParaRPr lang="en-US"/>
        </a:p>
      </dgm:t>
    </dgm:pt>
    <dgm:pt modelId="{40465A9F-6164-0740-8688-810F3494C234}" type="sibTrans" cxnId="{9E532C3B-3967-CA48-827A-8E727A08895F}">
      <dgm:prSet/>
      <dgm:spPr/>
      <dgm:t>
        <a:bodyPr/>
        <a:lstStyle/>
        <a:p>
          <a:endParaRPr lang="en-US"/>
        </a:p>
      </dgm:t>
    </dgm:pt>
    <dgm:pt modelId="{DE82D2C7-F79B-DF40-A916-0C8C47875639}">
      <dgm:prSet phldrT="[Text]"/>
      <dgm:spPr>
        <a:solidFill>
          <a:schemeClr val="accent1">
            <a:lumMod val="50000"/>
          </a:schemeClr>
        </a:solidFill>
        <a:ln>
          <a:solidFill>
            <a:srgbClr val="FFFF00"/>
          </a:solidFill>
        </a:ln>
      </dgm:spPr>
      <dgm:t>
        <a:bodyPr/>
        <a:lstStyle/>
        <a:p>
          <a:pPr rtl="0"/>
          <a:r>
            <a:rPr lang="en-US" dirty="0"/>
            <a:t>Pre-Processing and Data Development </a:t>
          </a:r>
        </a:p>
      </dgm:t>
    </dgm:pt>
    <dgm:pt modelId="{DB793B3C-56C6-0F4E-806F-FFAA1F29E83C}" type="parTrans" cxnId="{FA0B70E5-1E60-2F4E-A887-ABDF4D44FE44}">
      <dgm:prSet/>
      <dgm:spPr/>
      <dgm:t>
        <a:bodyPr/>
        <a:lstStyle/>
        <a:p>
          <a:endParaRPr lang="en-US"/>
        </a:p>
      </dgm:t>
    </dgm:pt>
    <dgm:pt modelId="{479F4D14-40D6-AA4B-BEB3-790204AC5747}" type="sibTrans" cxnId="{FA0B70E5-1E60-2F4E-A887-ABDF4D44FE44}">
      <dgm:prSet/>
      <dgm:spPr/>
      <dgm:t>
        <a:bodyPr/>
        <a:lstStyle/>
        <a:p>
          <a:endParaRPr lang="en-US"/>
        </a:p>
      </dgm:t>
    </dgm:pt>
    <dgm:pt modelId="{73378CFE-7225-664D-89F2-AF00350DFAD2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Modeling</a:t>
          </a:r>
        </a:p>
      </dgm:t>
    </dgm:pt>
    <dgm:pt modelId="{2804EE75-8943-8847-97E8-1A73F46D91E2}" type="parTrans" cxnId="{CC4F9D72-D8A7-A94D-9569-4813EF3F05AE}">
      <dgm:prSet/>
      <dgm:spPr/>
      <dgm:t>
        <a:bodyPr/>
        <a:lstStyle/>
        <a:p>
          <a:endParaRPr lang="en-US"/>
        </a:p>
      </dgm:t>
    </dgm:pt>
    <dgm:pt modelId="{AF59366A-7940-B64C-A814-4D53315DA45B}" type="sibTrans" cxnId="{CC4F9D72-D8A7-A94D-9569-4813EF3F05AE}">
      <dgm:prSet/>
      <dgm:spPr/>
      <dgm:t>
        <a:bodyPr/>
        <a:lstStyle/>
        <a:p>
          <a:endParaRPr lang="en-US"/>
        </a:p>
      </dgm:t>
    </dgm:pt>
    <dgm:pt modelId="{87E15E1D-B920-864F-9F1E-F0F2A27B265F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Documentation</a:t>
          </a:r>
        </a:p>
      </dgm:t>
    </dgm:pt>
    <dgm:pt modelId="{BFA64E3C-B065-2F47-9550-709783215775}" type="parTrans" cxnId="{28A91E76-1348-2C42-89D2-2E5EEA57C03D}">
      <dgm:prSet/>
      <dgm:spPr/>
      <dgm:t>
        <a:bodyPr/>
        <a:lstStyle/>
        <a:p>
          <a:endParaRPr lang="en-US"/>
        </a:p>
      </dgm:t>
    </dgm:pt>
    <dgm:pt modelId="{32B5B00B-796C-0F41-8919-C9C5F9AA93BE}" type="sibTrans" cxnId="{28A91E76-1348-2C42-89D2-2E5EEA57C03D}">
      <dgm:prSet/>
      <dgm:spPr/>
      <dgm:t>
        <a:bodyPr/>
        <a:lstStyle/>
        <a:p>
          <a:endParaRPr lang="en-US"/>
        </a:p>
      </dgm:t>
    </dgm:pt>
    <dgm:pt modelId="{AC5CC18D-B394-8249-8A40-C146C195C815}" type="pres">
      <dgm:prSet presAssocID="{504B24DA-A56A-524F-ADE4-6AD4319FCB45}" presName="Name0" presStyleCnt="0">
        <dgm:presLayoutVars>
          <dgm:dir/>
          <dgm:animLvl val="lvl"/>
          <dgm:resizeHandles val="exact"/>
        </dgm:presLayoutVars>
      </dgm:prSet>
      <dgm:spPr/>
    </dgm:pt>
    <dgm:pt modelId="{56B83AC9-9B9D-9E4B-AA38-E5C69A432310}" type="pres">
      <dgm:prSet presAssocID="{9E61937B-FB90-4C46-85F3-BA66A9FF181D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16ECCDA1-DCE2-5B44-9DA8-E893B8587F70}" type="pres">
      <dgm:prSet presAssocID="{33D2ECD3-1E7E-6343-8D57-4BB370B64E3F}" presName="parTxOnlySpace" presStyleCnt="0"/>
      <dgm:spPr/>
    </dgm:pt>
    <dgm:pt modelId="{23785ACC-3C34-3542-B3E4-CA2E1F17B3A0}" type="pres">
      <dgm:prSet presAssocID="{D88DDFE3-5397-F94A-90A7-CF0DDACEF8BB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C4C4D71-9EFD-F949-A749-3EC0FBBEFCDF}" type="pres">
      <dgm:prSet presAssocID="{487136F6-5117-C24F-AF61-34C298E39EBF}" presName="parTxOnlySpace" presStyleCnt="0"/>
      <dgm:spPr/>
    </dgm:pt>
    <dgm:pt modelId="{0403FA32-6E89-5749-BB60-718A482F99ED}" type="pres">
      <dgm:prSet presAssocID="{1B5192BF-158F-AF4B-B94D-4E3859C0441D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012C0587-CD93-AA45-AB68-77F9846DA7BA}" type="pres">
      <dgm:prSet presAssocID="{40465A9F-6164-0740-8688-810F3494C234}" presName="parTxOnlySpace" presStyleCnt="0"/>
      <dgm:spPr/>
    </dgm:pt>
    <dgm:pt modelId="{ACD78393-1A26-6149-A74C-DDE6FCE09813}" type="pres">
      <dgm:prSet presAssocID="{DE82D2C7-F79B-DF40-A916-0C8C47875639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7DC7B636-1B3F-C640-A676-8371748883A6}" type="pres">
      <dgm:prSet presAssocID="{479F4D14-40D6-AA4B-BEB3-790204AC5747}" presName="parTxOnlySpace" presStyleCnt="0"/>
      <dgm:spPr/>
    </dgm:pt>
    <dgm:pt modelId="{9A602850-88DE-E343-8FE2-D8BD142AFB2C}" type="pres">
      <dgm:prSet presAssocID="{73378CFE-7225-664D-89F2-AF00350DFAD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EF1FAF56-5820-144D-A088-D78E47D141A5}" type="pres">
      <dgm:prSet presAssocID="{AF59366A-7940-B64C-A814-4D53315DA45B}" presName="parTxOnlySpace" presStyleCnt="0"/>
      <dgm:spPr/>
    </dgm:pt>
    <dgm:pt modelId="{393CAA40-6129-5D41-95E1-8A02155D2822}" type="pres">
      <dgm:prSet presAssocID="{87E15E1D-B920-864F-9F1E-F0F2A27B265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5E84028-7A31-F04D-8206-5DB892719DAD}" type="presOf" srcId="{9E61937B-FB90-4C46-85F3-BA66A9FF181D}" destId="{56B83AC9-9B9D-9E4B-AA38-E5C69A432310}" srcOrd="0" destOrd="0" presId="urn:microsoft.com/office/officeart/2005/8/layout/chevron1"/>
    <dgm:cxn modelId="{00FE2B35-4F35-8645-858A-FD04C3F66305}" type="presOf" srcId="{73378CFE-7225-664D-89F2-AF00350DFAD2}" destId="{9A602850-88DE-E343-8FE2-D8BD142AFB2C}" srcOrd="0" destOrd="0" presId="urn:microsoft.com/office/officeart/2005/8/layout/chevron1"/>
    <dgm:cxn modelId="{9E532C3B-3967-CA48-827A-8E727A08895F}" srcId="{504B24DA-A56A-524F-ADE4-6AD4319FCB45}" destId="{1B5192BF-158F-AF4B-B94D-4E3859C0441D}" srcOrd="2" destOrd="0" parTransId="{1D8E826F-3C05-9845-A134-C91F6B5B30D4}" sibTransId="{40465A9F-6164-0740-8688-810F3494C234}"/>
    <dgm:cxn modelId="{CA43DA4A-0BA2-8C4B-923B-8D283711F28F}" srcId="{504B24DA-A56A-524F-ADE4-6AD4319FCB45}" destId="{9E61937B-FB90-4C46-85F3-BA66A9FF181D}" srcOrd="0" destOrd="0" parTransId="{642E3021-1287-0A46-9D2A-E9DA598B3D67}" sibTransId="{33D2ECD3-1E7E-6343-8D57-4BB370B64E3F}"/>
    <dgm:cxn modelId="{C288BF58-6932-AC46-9402-BC25B46E2CC1}" type="presOf" srcId="{87E15E1D-B920-864F-9F1E-F0F2A27B265F}" destId="{393CAA40-6129-5D41-95E1-8A02155D2822}" srcOrd="0" destOrd="0" presId="urn:microsoft.com/office/officeart/2005/8/layout/chevron1"/>
    <dgm:cxn modelId="{0B9B3162-6D4B-2C4D-9F91-837C34B48A33}" type="presOf" srcId="{DE82D2C7-F79B-DF40-A916-0C8C47875639}" destId="{ACD78393-1A26-6149-A74C-DDE6FCE09813}" srcOrd="0" destOrd="0" presId="urn:microsoft.com/office/officeart/2005/8/layout/chevron1"/>
    <dgm:cxn modelId="{40596A70-4913-D74E-B028-9FC78E95C098}" srcId="{504B24DA-A56A-524F-ADE4-6AD4319FCB45}" destId="{D88DDFE3-5397-F94A-90A7-CF0DDACEF8BB}" srcOrd="1" destOrd="0" parTransId="{C377200A-55C0-5940-8519-F63F81DA942E}" sibTransId="{487136F6-5117-C24F-AF61-34C298E39EBF}"/>
    <dgm:cxn modelId="{CC4F9D72-D8A7-A94D-9569-4813EF3F05AE}" srcId="{504B24DA-A56A-524F-ADE4-6AD4319FCB45}" destId="{73378CFE-7225-664D-89F2-AF00350DFAD2}" srcOrd="4" destOrd="0" parTransId="{2804EE75-8943-8847-97E8-1A73F46D91E2}" sibTransId="{AF59366A-7940-B64C-A814-4D53315DA45B}"/>
    <dgm:cxn modelId="{28A91E76-1348-2C42-89D2-2E5EEA57C03D}" srcId="{504B24DA-A56A-524F-ADE4-6AD4319FCB45}" destId="{87E15E1D-B920-864F-9F1E-F0F2A27B265F}" srcOrd="5" destOrd="0" parTransId="{BFA64E3C-B065-2F47-9550-709783215775}" sibTransId="{32B5B00B-796C-0F41-8919-C9C5F9AA93BE}"/>
    <dgm:cxn modelId="{31FAB8CC-2466-3D4B-9B08-B29FAC1637A5}" type="presOf" srcId="{1B5192BF-158F-AF4B-B94D-4E3859C0441D}" destId="{0403FA32-6E89-5749-BB60-718A482F99ED}" srcOrd="0" destOrd="0" presId="urn:microsoft.com/office/officeart/2005/8/layout/chevron1"/>
    <dgm:cxn modelId="{B7FDBDCD-7E8D-664A-83AA-C66437709430}" type="presOf" srcId="{D88DDFE3-5397-F94A-90A7-CF0DDACEF8BB}" destId="{23785ACC-3C34-3542-B3E4-CA2E1F17B3A0}" srcOrd="0" destOrd="0" presId="urn:microsoft.com/office/officeart/2005/8/layout/chevron1"/>
    <dgm:cxn modelId="{FA0B70E5-1E60-2F4E-A887-ABDF4D44FE44}" srcId="{504B24DA-A56A-524F-ADE4-6AD4319FCB45}" destId="{DE82D2C7-F79B-DF40-A916-0C8C47875639}" srcOrd="3" destOrd="0" parTransId="{DB793B3C-56C6-0F4E-806F-FFAA1F29E83C}" sibTransId="{479F4D14-40D6-AA4B-BEB3-790204AC5747}"/>
    <dgm:cxn modelId="{31294EFE-5260-B24E-90E5-F859BA9B69EE}" type="presOf" srcId="{504B24DA-A56A-524F-ADE4-6AD4319FCB45}" destId="{AC5CC18D-B394-8249-8A40-C146C195C815}" srcOrd="0" destOrd="0" presId="urn:microsoft.com/office/officeart/2005/8/layout/chevron1"/>
    <dgm:cxn modelId="{895367D2-72A3-E049-A3B8-D17E5CF2C9CC}" type="presParOf" srcId="{AC5CC18D-B394-8249-8A40-C146C195C815}" destId="{56B83AC9-9B9D-9E4B-AA38-E5C69A432310}" srcOrd="0" destOrd="0" presId="urn:microsoft.com/office/officeart/2005/8/layout/chevron1"/>
    <dgm:cxn modelId="{00461723-B0EB-4E4B-8F91-F9296F436D4E}" type="presParOf" srcId="{AC5CC18D-B394-8249-8A40-C146C195C815}" destId="{16ECCDA1-DCE2-5B44-9DA8-E893B8587F70}" srcOrd="1" destOrd="0" presId="urn:microsoft.com/office/officeart/2005/8/layout/chevron1"/>
    <dgm:cxn modelId="{F42EBAA1-77F9-3446-B7A8-882C478EBEB0}" type="presParOf" srcId="{AC5CC18D-B394-8249-8A40-C146C195C815}" destId="{23785ACC-3C34-3542-B3E4-CA2E1F17B3A0}" srcOrd="2" destOrd="0" presId="urn:microsoft.com/office/officeart/2005/8/layout/chevron1"/>
    <dgm:cxn modelId="{59EDC7C7-F6FB-4C40-804E-54F929EED837}" type="presParOf" srcId="{AC5CC18D-B394-8249-8A40-C146C195C815}" destId="{AC4C4D71-9EFD-F949-A749-3EC0FBBEFCDF}" srcOrd="3" destOrd="0" presId="urn:microsoft.com/office/officeart/2005/8/layout/chevron1"/>
    <dgm:cxn modelId="{35B11F06-5B44-D141-B262-6A724A18AC01}" type="presParOf" srcId="{AC5CC18D-B394-8249-8A40-C146C195C815}" destId="{0403FA32-6E89-5749-BB60-718A482F99ED}" srcOrd="4" destOrd="0" presId="urn:microsoft.com/office/officeart/2005/8/layout/chevron1"/>
    <dgm:cxn modelId="{153FC102-4F74-3F42-9A98-59D13BEB6A9D}" type="presParOf" srcId="{AC5CC18D-B394-8249-8A40-C146C195C815}" destId="{012C0587-CD93-AA45-AB68-77F9846DA7BA}" srcOrd="5" destOrd="0" presId="urn:microsoft.com/office/officeart/2005/8/layout/chevron1"/>
    <dgm:cxn modelId="{6F0E417B-9931-234B-B23A-996144668037}" type="presParOf" srcId="{AC5CC18D-B394-8249-8A40-C146C195C815}" destId="{ACD78393-1A26-6149-A74C-DDE6FCE09813}" srcOrd="6" destOrd="0" presId="urn:microsoft.com/office/officeart/2005/8/layout/chevron1"/>
    <dgm:cxn modelId="{826E1521-FDB6-5840-A683-923FD20A1BB8}" type="presParOf" srcId="{AC5CC18D-B394-8249-8A40-C146C195C815}" destId="{7DC7B636-1B3F-C640-A676-8371748883A6}" srcOrd="7" destOrd="0" presId="urn:microsoft.com/office/officeart/2005/8/layout/chevron1"/>
    <dgm:cxn modelId="{A6567589-D6D2-1540-AFF9-D7A691D45779}" type="presParOf" srcId="{AC5CC18D-B394-8249-8A40-C146C195C815}" destId="{9A602850-88DE-E343-8FE2-D8BD142AFB2C}" srcOrd="8" destOrd="0" presId="urn:microsoft.com/office/officeart/2005/8/layout/chevron1"/>
    <dgm:cxn modelId="{026ECDCC-DCEC-064F-B993-2EB456D6D7D5}" type="presParOf" srcId="{AC5CC18D-B394-8249-8A40-C146C195C815}" destId="{EF1FAF56-5820-144D-A088-D78E47D141A5}" srcOrd="9" destOrd="0" presId="urn:microsoft.com/office/officeart/2005/8/layout/chevron1"/>
    <dgm:cxn modelId="{0D0C178D-5BAE-7445-AD09-44FD0ADFDE64}" type="presParOf" srcId="{AC5CC18D-B394-8249-8A40-C146C195C815}" destId="{393CAA40-6129-5D41-95E1-8A02155D282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504B24DA-A56A-524F-ADE4-6AD4319FCB45}" type="doc">
      <dgm:prSet loTypeId="urn:microsoft.com/office/officeart/2005/8/layout/chevron1" loCatId="" qsTypeId="urn:microsoft.com/office/officeart/2005/8/quickstyle/simple2" qsCatId="simple" csTypeId="urn:microsoft.com/office/officeart/2005/8/colors/colorful2" csCatId="colorful" phldr="1"/>
      <dgm:spPr/>
    </dgm:pt>
    <dgm:pt modelId="{9E61937B-FB90-4C46-85F3-BA66A9FF181D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Problem Identification</a:t>
          </a:r>
        </a:p>
      </dgm:t>
    </dgm:pt>
    <dgm:pt modelId="{642E3021-1287-0A46-9D2A-E9DA598B3D67}" type="parTrans" cxnId="{CA43DA4A-0BA2-8C4B-923B-8D283711F28F}">
      <dgm:prSet/>
      <dgm:spPr/>
      <dgm:t>
        <a:bodyPr/>
        <a:lstStyle/>
        <a:p>
          <a:endParaRPr lang="en-US"/>
        </a:p>
      </dgm:t>
    </dgm:pt>
    <dgm:pt modelId="{33D2ECD3-1E7E-6343-8D57-4BB370B64E3F}" type="sibTrans" cxnId="{CA43DA4A-0BA2-8C4B-923B-8D283711F28F}">
      <dgm:prSet/>
      <dgm:spPr/>
      <dgm:t>
        <a:bodyPr/>
        <a:lstStyle/>
        <a:p>
          <a:endParaRPr lang="en-US"/>
        </a:p>
      </dgm:t>
    </dgm:pt>
    <dgm:pt modelId="{D88DDFE3-5397-F94A-90A7-CF0DDACEF8BB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Data Wrangling</a:t>
          </a:r>
        </a:p>
      </dgm:t>
    </dgm:pt>
    <dgm:pt modelId="{C377200A-55C0-5940-8519-F63F81DA942E}" type="parTrans" cxnId="{40596A70-4913-D74E-B028-9FC78E95C098}">
      <dgm:prSet/>
      <dgm:spPr/>
      <dgm:t>
        <a:bodyPr/>
        <a:lstStyle/>
        <a:p>
          <a:endParaRPr lang="en-US"/>
        </a:p>
      </dgm:t>
    </dgm:pt>
    <dgm:pt modelId="{487136F6-5117-C24F-AF61-34C298E39EBF}" type="sibTrans" cxnId="{40596A70-4913-D74E-B028-9FC78E95C098}">
      <dgm:prSet/>
      <dgm:spPr/>
      <dgm:t>
        <a:bodyPr/>
        <a:lstStyle/>
        <a:p>
          <a:endParaRPr lang="en-US"/>
        </a:p>
      </dgm:t>
    </dgm:pt>
    <dgm:pt modelId="{1B5192BF-158F-AF4B-B94D-4E3859C0441D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Exploratory Data Analysis</a:t>
          </a:r>
        </a:p>
      </dgm:t>
    </dgm:pt>
    <dgm:pt modelId="{1D8E826F-3C05-9845-A134-C91F6B5B30D4}" type="parTrans" cxnId="{9E532C3B-3967-CA48-827A-8E727A08895F}">
      <dgm:prSet/>
      <dgm:spPr/>
      <dgm:t>
        <a:bodyPr/>
        <a:lstStyle/>
        <a:p>
          <a:endParaRPr lang="en-US"/>
        </a:p>
      </dgm:t>
    </dgm:pt>
    <dgm:pt modelId="{40465A9F-6164-0740-8688-810F3494C234}" type="sibTrans" cxnId="{9E532C3B-3967-CA48-827A-8E727A08895F}">
      <dgm:prSet/>
      <dgm:spPr/>
      <dgm:t>
        <a:bodyPr/>
        <a:lstStyle/>
        <a:p>
          <a:endParaRPr lang="en-US"/>
        </a:p>
      </dgm:t>
    </dgm:pt>
    <dgm:pt modelId="{DE82D2C7-F79B-DF40-A916-0C8C47875639}">
      <dgm:prSet phldrT="[Text]"/>
      <dgm:spPr>
        <a:solidFill>
          <a:schemeClr val="accent1">
            <a:lumMod val="50000"/>
          </a:schemeClr>
        </a:solidFill>
        <a:ln>
          <a:solidFill>
            <a:srgbClr val="FFFF00"/>
          </a:solidFill>
        </a:ln>
      </dgm:spPr>
      <dgm:t>
        <a:bodyPr/>
        <a:lstStyle/>
        <a:p>
          <a:pPr rtl="0"/>
          <a:r>
            <a:rPr lang="en-US" dirty="0"/>
            <a:t>Pre-Processing and Data Development </a:t>
          </a:r>
        </a:p>
      </dgm:t>
    </dgm:pt>
    <dgm:pt modelId="{DB793B3C-56C6-0F4E-806F-FFAA1F29E83C}" type="parTrans" cxnId="{FA0B70E5-1E60-2F4E-A887-ABDF4D44FE44}">
      <dgm:prSet/>
      <dgm:spPr/>
      <dgm:t>
        <a:bodyPr/>
        <a:lstStyle/>
        <a:p>
          <a:endParaRPr lang="en-US"/>
        </a:p>
      </dgm:t>
    </dgm:pt>
    <dgm:pt modelId="{479F4D14-40D6-AA4B-BEB3-790204AC5747}" type="sibTrans" cxnId="{FA0B70E5-1E60-2F4E-A887-ABDF4D44FE44}">
      <dgm:prSet/>
      <dgm:spPr/>
      <dgm:t>
        <a:bodyPr/>
        <a:lstStyle/>
        <a:p>
          <a:endParaRPr lang="en-US"/>
        </a:p>
      </dgm:t>
    </dgm:pt>
    <dgm:pt modelId="{73378CFE-7225-664D-89F2-AF00350DFAD2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Modeling</a:t>
          </a:r>
        </a:p>
      </dgm:t>
    </dgm:pt>
    <dgm:pt modelId="{2804EE75-8943-8847-97E8-1A73F46D91E2}" type="parTrans" cxnId="{CC4F9D72-D8A7-A94D-9569-4813EF3F05AE}">
      <dgm:prSet/>
      <dgm:spPr/>
      <dgm:t>
        <a:bodyPr/>
        <a:lstStyle/>
        <a:p>
          <a:endParaRPr lang="en-US"/>
        </a:p>
      </dgm:t>
    </dgm:pt>
    <dgm:pt modelId="{AF59366A-7940-B64C-A814-4D53315DA45B}" type="sibTrans" cxnId="{CC4F9D72-D8A7-A94D-9569-4813EF3F05AE}">
      <dgm:prSet/>
      <dgm:spPr/>
      <dgm:t>
        <a:bodyPr/>
        <a:lstStyle/>
        <a:p>
          <a:endParaRPr lang="en-US"/>
        </a:p>
      </dgm:t>
    </dgm:pt>
    <dgm:pt modelId="{87E15E1D-B920-864F-9F1E-F0F2A27B265F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Documentation</a:t>
          </a:r>
        </a:p>
      </dgm:t>
    </dgm:pt>
    <dgm:pt modelId="{BFA64E3C-B065-2F47-9550-709783215775}" type="parTrans" cxnId="{28A91E76-1348-2C42-89D2-2E5EEA57C03D}">
      <dgm:prSet/>
      <dgm:spPr/>
      <dgm:t>
        <a:bodyPr/>
        <a:lstStyle/>
        <a:p>
          <a:endParaRPr lang="en-US"/>
        </a:p>
      </dgm:t>
    </dgm:pt>
    <dgm:pt modelId="{32B5B00B-796C-0F41-8919-C9C5F9AA93BE}" type="sibTrans" cxnId="{28A91E76-1348-2C42-89D2-2E5EEA57C03D}">
      <dgm:prSet/>
      <dgm:spPr/>
      <dgm:t>
        <a:bodyPr/>
        <a:lstStyle/>
        <a:p>
          <a:endParaRPr lang="en-US"/>
        </a:p>
      </dgm:t>
    </dgm:pt>
    <dgm:pt modelId="{AC5CC18D-B394-8249-8A40-C146C195C815}" type="pres">
      <dgm:prSet presAssocID="{504B24DA-A56A-524F-ADE4-6AD4319FCB45}" presName="Name0" presStyleCnt="0">
        <dgm:presLayoutVars>
          <dgm:dir/>
          <dgm:animLvl val="lvl"/>
          <dgm:resizeHandles val="exact"/>
        </dgm:presLayoutVars>
      </dgm:prSet>
      <dgm:spPr/>
    </dgm:pt>
    <dgm:pt modelId="{56B83AC9-9B9D-9E4B-AA38-E5C69A432310}" type="pres">
      <dgm:prSet presAssocID="{9E61937B-FB90-4C46-85F3-BA66A9FF181D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16ECCDA1-DCE2-5B44-9DA8-E893B8587F70}" type="pres">
      <dgm:prSet presAssocID="{33D2ECD3-1E7E-6343-8D57-4BB370B64E3F}" presName="parTxOnlySpace" presStyleCnt="0"/>
      <dgm:spPr/>
    </dgm:pt>
    <dgm:pt modelId="{23785ACC-3C34-3542-B3E4-CA2E1F17B3A0}" type="pres">
      <dgm:prSet presAssocID="{D88DDFE3-5397-F94A-90A7-CF0DDACEF8BB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C4C4D71-9EFD-F949-A749-3EC0FBBEFCDF}" type="pres">
      <dgm:prSet presAssocID="{487136F6-5117-C24F-AF61-34C298E39EBF}" presName="parTxOnlySpace" presStyleCnt="0"/>
      <dgm:spPr/>
    </dgm:pt>
    <dgm:pt modelId="{0403FA32-6E89-5749-BB60-718A482F99ED}" type="pres">
      <dgm:prSet presAssocID="{1B5192BF-158F-AF4B-B94D-4E3859C0441D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012C0587-CD93-AA45-AB68-77F9846DA7BA}" type="pres">
      <dgm:prSet presAssocID="{40465A9F-6164-0740-8688-810F3494C234}" presName="parTxOnlySpace" presStyleCnt="0"/>
      <dgm:spPr/>
    </dgm:pt>
    <dgm:pt modelId="{ACD78393-1A26-6149-A74C-DDE6FCE09813}" type="pres">
      <dgm:prSet presAssocID="{DE82D2C7-F79B-DF40-A916-0C8C47875639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7DC7B636-1B3F-C640-A676-8371748883A6}" type="pres">
      <dgm:prSet presAssocID="{479F4D14-40D6-AA4B-BEB3-790204AC5747}" presName="parTxOnlySpace" presStyleCnt="0"/>
      <dgm:spPr/>
    </dgm:pt>
    <dgm:pt modelId="{9A602850-88DE-E343-8FE2-D8BD142AFB2C}" type="pres">
      <dgm:prSet presAssocID="{73378CFE-7225-664D-89F2-AF00350DFAD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EF1FAF56-5820-144D-A088-D78E47D141A5}" type="pres">
      <dgm:prSet presAssocID="{AF59366A-7940-B64C-A814-4D53315DA45B}" presName="parTxOnlySpace" presStyleCnt="0"/>
      <dgm:spPr/>
    </dgm:pt>
    <dgm:pt modelId="{393CAA40-6129-5D41-95E1-8A02155D2822}" type="pres">
      <dgm:prSet presAssocID="{87E15E1D-B920-864F-9F1E-F0F2A27B265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5E84028-7A31-F04D-8206-5DB892719DAD}" type="presOf" srcId="{9E61937B-FB90-4C46-85F3-BA66A9FF181D}" destId="{56B83AC9-9B9D-9E4B-AA38-E5C69A432310}" srcOrd="0" destOrd="0" presId="urn:microsoft.com/office/officeart/2005/8/layout/chevron1"/>
    <dgm:cxn modelId="{00FE2B35-4F35-8645-858A-FD04C3F66305}" type="presOf" srcId="{73378CFE-7225-664D-89F2-AF00350DFAD2}" destId="{9A602850-88DE-E343-8FE2-D8BD142AFB2C}" srcOrd="0" destOrd="0" presId="urn:microsoft.com/office/officeart/2005/8/layout/chevron1"/>
    <dgm:cxn modelId="{9E532C3B-3967-CA48-827A-8E727A08895F}" srcId="{504B24DA-A56A-524F-ADE4-6AD4319FCB45}" destId="{1B5192BF-158F-AF4B-B94D-4E3859C0441D}" srcOrd="2" destOrd="0" parTransId="{1D8E826F-3C05-9845-A134-C91F6B5B30D4}" sibTransId="{40465A9F-6164-0740-8688-810F3494C234}"/>
    <dgm:cxn modelId="{CA43DA4A-0BA2-8C4B-923B-8D283711F28F}" srcId="{504B24DA-A56A-524F-ADE4-6AD4319FCB45}" destId="{9E61937B-FB90-4C46-85F3-BA66A9FF181D}" srcOrd="0" destOrd="0" parTransId="{642E3021-1287-0A46-9D2A-E9DA598B3D67}" sibTransId="{33D2ECD3-1E7E-6343-8D57-4BB370B64E3F}"/>
    <dgm:cxn modelId="{C288BF58-6932-AC46-9402-BC25B46E2CC1}" type="presOf" srcId="{87E15E1D-B920-864F-9F1E-F0F2A27B265F}" destId="{393CAA40-6129-5D41-95E1-8A02155D2822}" srcOrd="0" destOrd="0" presId="urn:microsoft.com/office/officeart/2005/8/layout/chevron1"/>
    <dgm:cxn modelId="{0B9B3162-6D4B-2C4D-9F91-837C34B48A33}" type="presOf" srcId="{DE82D2C7-F79B-DF40-A916-0C8C47875639}" destId="{ACD78393-1A26-6149-A74C-DDE6FCE09813}" srcOrd="0" destOrd="0" presId="urn:microsoft.com/office/officeart/2005/8/layout/chevron1"/>
    <dgm:cxn modelId="{40596A70-4913-D74E-B028-9FC78E95C098}" srcId="{504B24DA-A56A-524F-ADE4-6AD4319FCB45}" destId="{D88DDFE3-5397-F94A-90A7-CF0DDACEF8BB}" srcOrd="1" destOrd="0" parTransId="{C377200A-55C0-5940-8519-F63F81DA942E}" sibTransId="{487136F6-5117-C24F-AF61-34C298E39EBF}"/>
    <dgm:cxn modelId="{CC4F9D72-D8A7-A94D-9569-4813EF3F05AE}" srcId="{504B24DA-A56A-524F-ADE4-6AD4319FCB45}" destId="{73378CFE-7225-664D-89F2-AF00350DFAD2}" srcOrd="4" destOrd="0" parTransId="{2804EE75-8943-8847-97E8-1A73F46D91E2}" sibTransId="{AF59366A-7940-B64C-A814-4D53315DA45B}"/>
    <dgm:cxn modelId="{28A91E76-1348-2C42-89D2-2E5EEA57C03D}" srcId="{504B24DA-A56A-524F-ADE4-6AD4319FCB45}" destId="{87E15E1D-B920-864F-9F1E-F0F2A27B265F}" srcOrd="5" destOrd="0" parTransId="{BFA64E3C-B065-2F47-9550-709783215775}" sibTransId="{32B5B00B-796C-0F41-8919-C9C5F9AA93BE}"/>
    <dgm:cxn modelId="{31FAB8CC-2466-3D4B-9B08-B29FAC1637A5}" type="presOf" srcId="{1B5192BF-158F-AF4B-B94D-4E3859C0441D}" destId="{0403FA32-6E89-5749-BB60-718A482F99ED}" srcOrd="0" destOrd="0" presId="urn:microsoft.com/office/officeart/2005/8/layout/chevron1"/>
    <dgm:cxn modelId="{B7FDBDCD-7E8D-664A-83AA-C66437709430}" type="presOf" srcId="{D88DDFE3-5397-F94A-90A7-CF0DDACEF8BB}" destId="{23785ACC-3C34-3542-B3E4-CA2E1F17B3A0}" srcOrd="0" destOrd="0" presId="urn:microsoft.com/office/officeart/2005/8/layout/chevron1"/>
    <dgm:cxn modelId="{FA0B70E5-1E60-2F4E-A887-ABDF4D44FE44}" srcId="{504B24DA-A56A-524F-ADE4-6AD4319FCB45}" destId="{DE82D2C7-F79B-DF40-A916-0C8C47875639}" srcOrd="3" destOrd="0" parTransId="{DB793B3C-56C6-0F4E-806F-FFAA1F29E83C}" sibTransId="{479F4D14-40D6-AA4B-BEB3-790204AC5747}"/>
    <dgm:cxn modelId="{31294EFE-5260-B24E-90E5-F859BA9B69EE}" type="presOf" srcId="{504B24DA-A56A-524F-ADE4-6AD4319FCB45}" destId="{AC5CC18D-B394-8249-8A40-C146C195C815}" srcOrd="0" destOrd="0" presId="urn:microsoft.com/office/officeart/2005/8/layout/chevron1"/>
    <dgm:cxn modelId="{895367D2-72A3-E049-A3B8-D17E5CF2C9CC}" type="presParOf" srcId="{AC5CC18D-B394-8249-8A40-C146C195C815}" destId="{56B83AC9-9B9D-9E4B-AA38-E5C69A432310}" srcOrd="0" destOrd="0" presId="urn:microsoft.com/office/officeart/2005/8/layout/chevron1"/>
    <dgm:cxn modelId="{00461723-B0EB-4E4B-8F91-F9296F436D4E}" type="presParOf" srcId="{AC5CC18D-B394-8249-8A40-C146C195C815}" destId="{16ECCDA1-DCE2-5B44-9DA8-E893B8587F70}" srcOrd="1" destOrd="0" presId="urn:microsoft.com/office/officeart/2005/8/layout/chevron1"/>
    <dgm:cxn modelId="{F42EBAA1-77F9-3446-B7A8-882C478EBEB0}" type="presParOf" srcId="{AC5CC18D-B394-8249-8A40-C146C195C815}" destId="{23785ACC-3C34-3542-B3E4-CA2E1F17B3A0}" srcOrd="2" destOrd="0" presId="urn:microsoft.com/office/officeart/2005/8/layout/chevron1"/>
    <dgm:cxn modelId="{59EDC7C7-F6FB-4C40-804E-54F929EED837}" type="presParOf" srcId="{AC5CC18D-B394-8249-8A40-C146C195C815}" destId="{AC4C4D71-9EFD-F949-A749-3EC0FBBEFCDF}" srcOrd="3" destOrd="0" presId="urn:microsoft.com/office/officeart/2005/8/layout/chevron1"/>
    <dgm:cxn modelId="{35B11F06-5B44-D141-B262-6A724A18AC01}" type="presParOf" srcId="{AC5CC18D-B394-8249-8A40-C146C195C815}" destId="{0403FA32-6E89-5749-BB60-718A482F99ED}" srcOrd="4" destOrd="0" presId="urn:microsoft.com/office/officeart/2005/8/layout/chevron1"/>
    <dgm:cxn modelId="{153FC102-4F74-3F42-9A98-59D13BEB6A9D}" type="presParOf" srcId="{AC5CC18D-B394-8249-8A40-C146C195C815}" destId="{012C0587-CD93-AA45-AB68-77F9846DA7BA}" srcOrd="5" destOrd="0" presId="urn:microsoft.com/office/officeart/2005/8/layout/chevron1"/>
    <dgm:cxn modelId="{6F0E417B-9931-234B-B23A-996144668037}" type="presParOf" srcId="{AC5CC18D-B394-8249-8A40-C146C195C815}" destId="{ACD78393-1A26-6149-A74C-DDE6FCE09813}" srcOrd="6" destOrd="0" presId="urn:microsoft.com/office/officeart/2005/8/layout/chevron1"/>
    <dgm:cxn modelId="{826E1521-FDB6-5840-A683-923FD20A1BB8}" type="presParOf" srcId="{AC5CC18D-B394-8249-8A40-C146C195C815}" destId="{7DC7B636-1B3F-C640-A676-8371748883A6}" srcOrd="7" destOrd="0" presId="urn:microsoft.com/office/officeart/2005/8/layout/chevron1"/>
    <dgm:cxn modelId="{A6567589-D6D2-1540-AFF9-D7A691D45779}" type="presParOf" srcId="{AC5CC18D-B394-8249-8A40-C146C195C815}" destId="{9A602850-88DE-E343-8FE2-D8BD142AFB2C}" srcOrd="8" destOrd="0" presId="urn:microsoft.com/office/officeart/2005/8/layout/chevron1"/>
    <dgm:cxn modelId="{026ECDCC-DCEC-064F-B993-2EB456D6D7D5}" type="presParOf" srcId="{AC5CC18D-B394-8249-8A40-C146C195C815}" destId="{EF1FAF56-5820-144D-A088-D78E47D141A5}" srcOrd="9" destOrd="0" presId="urn:microsoft.com/office/officeart/2005/8/layout/chevron1"/>
    <dgm:cxn modelId="{0D0C178D-5BAE-7445-AD09-44FD0ADFDE64}" type="presParOf" srcId="{AC5CC18D-B394-8249-8A40-C146C195C815}" destId="{393CAA40-6129-5D41-95E1-8A02155D282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04B24DA-A56A-524F-ADE4-6AD4319FCB45}" type="doc">
      <dgm:prSet loTypeId="urn:microsoft.com/office/officeart/2005/8/layout/chevron1" loCatId="" qsTypeId="urn:microsoft.com/office/officeart/2005/8/quickstyle/simple2" qsCatId="simple" csTypeId="urn:microsoft.com/office/officeart/2005/8/colors/colorful2" csCatId="colorful" phldr="1"/>
      <dgm:spPr/>
    </dgm:pt>
    <dgm:pt modelId="{9E61937B-FB90-4C46-85F3-BA66A9FF181D}">
      <dgm:prSet phldrT="[Text]"/>
      <dgm:spPr>
        <a:solidFill>
          <a:schemeClr val="accent1">
            <a:lumMod val="50000"/>
          </a:schemeClr>
        </a:solidFill>
        <a:ln>
          <a:solidFill>
            <a:srgbClr val="FFFF00"/>
          </a:solidFill>
        </a:ln>
      </dgm:spPr>
      <dgm:t>
        <a:bodyPr/>
        <a:lstStyle/>
        <a:p>
          <a:pPr rtl="0"/>
          <a:r>
            <a:rPr lang="en-US" dirty="0"/>
            <a:t>Problem Identification</a:t>
          </a:r>
        </a:p>
      </dgm:t>
    </dgm:pt>
    <dgm:pt modelId="{642E3021-1287-0A46-9D2A-E9DA598B3D67}" type="parTrans" cxnId="{CA43DA4A-0BA2-8C4B-923B-8D283711F28F}">
      <dgm:prSet/>
      <dgm:spPr/>
      <dgm:t>
        <a:bodyPr/>
        <a:lstStyle/>
        <a:p>
          <a:endParaRPr lang="en-US"/>
        </a:p>
      </dgm:t>
    </dgm:pt>
    <dgm:pt modelId="{33D2ECD3-1E7E-6343-8D57-4BB370B64E3F}" type="sibTrans" cxnId="{CA43DA4A-0BA2-8C4B-923B-8D283711F28F}">
      <dgm:prSet/>
      <dgm:spPr/>
      <dgm:t>
        <a:bodyPr/>
        <a:lstStyle/>
        <a:p>
          <a:endParaRPr lang="en-US"/>
        </a:p>
      </dgm:t>
    </dgm:pt>
    <dgm:pt modelId="{D88DDFE3-5397-F94A-90A7-CF0DDACEF8BB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dirty="0"/>
            <a:t>Data Wrangling</a:t>
          </a:r>
        </a:p>
      </dgm:t>
    </dgm:pt>
    <dgm:pt modelId="{C377200A-55C0-5940-8519-F63F81DA942E}" type="parTrans" cxnId="{40596A70-4913-D74E-B028-9FC78E95C098}">
      <dgm:prSet/>
      <dgm:spPr/>
      <dgm:t>
        <a:bodyPr/>
        <a:lstStyle/>
        <a:p>
          <a:endParaRPr lang="en-US"/>
        </a:p>
      </dgm:t>
    </dgm:pt>
    <dgm:pt modelId="{487136F6-5117-C24F-AF61-34C298E39EBF}" type="sibTrans" cxnId="{40596A70-4913-D74E-B028-9FC78E95C098}">
      <dgm:prSet/>
      <dgm:spPr/>
      <dgm:t>
        <a:bodyPr/>
        <a:lstStyle/>
        <a:p>
          <a:endParaRPr lang="en-US"/>
        </a:p>
      </dgm:t>
    </dgm:pt>
    <dgm:pt modelId="{1B5192BF-158F-AF4B-B94D-4E3859C0441D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dirty="0"/>
            <a:t>Exploratory Data Analysis</a:t>
          </a:r>
        </a:p>
      </dgm:t>
    </dgm:pt>
    <dgm:pt modelId="{1D8E826F-3C05-9845-A134-C91F6B5B30D4}" type="parTrans" cxnId="{9E532C3B-3967-CA48-827A-8E727A08895F}">
      <dgm:prSet/>
      <dgm:spPr/>
      <dgm:t>
        <a:bodyPr/>
        <a:lstStyle/>
        <a:p>
          <a:endParaRPr lang="en-US"/>
        </a:p>
      </dgm:t>
    </dgm:pt>
    <dgm:pt modelId="{40465A9F-6164-0740-8688-810F3494C234}" type="sibTrans" cxnId="{9E532C3B-3967-CA48-827A-8E727A08895F}">
      <dgm:prSet/>
      <dgm:spPr/>
      <dgm:t>
        <a:bodyPr/>
        <a:lstStyle/>
        <a:p>
          <a:endParaRPr lang="en-US"/>
        </a:p>
      </dgm:t>
    </dgm:pt>
    <dgm:pt modelId="{DE82D2C7-F79B-DF40-A916-0C8C47875639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dirty="0"/>
            <a:t>Pre-Processing and Data Development </a:t>
          </a:r>
        </a:p>
      </dgm:t>
    </dgm:pt>
    <dgm:pt modelId="{DB793B3C-56C6-0F4E-806F-FFAA1F29E83C}" type="parTrans" cxnId="{FA0B70E5-1E60-2F4E-A887-ABDF4D44FE44}">
      <dgm:prSet/>
      <dgm:spPr/>
      <dgm:t>
        <a:bodyPr/>
        <a:lstStyle/>
        <a:p>
          <a:endParaRPr lang="en-US"/>
        </a:p>
      </dgm:t>
    </dgm:pt>
    <dgm:pt modelId="{479F4D14-40D6-AA4B-BEB3-790204AC5747}" type="sibTrans" cxnId="{FA0B70E5-1E60-2F4E-A887-ABDF4D44FE44}">
      <dgm:prSet/>
      <dgm:spPr/>
      <dgm:t>
        <a:bodyPr/>
        <a:lstStyle/>
        <a:p>
          <a:endParaRPr lang="en-US"/>
        </a:p>
      </dgm:t>
    </dgm:pt>
    <dgm:pt modelId="{73378CFE-7225-664D-89F2-AF00350DFAD2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dirty="0"/>
            <a:t>Modeling</a:t>
          </a:r>
        </a:p>
      </dgm:t>
    </dgm:pt>
    <dgm:pt modelId="{2804EE75-8943-8847-97E8-1A73F46D91E2}" type="parTrans" cxnId="{CC4F9D72-D8A7-A94D-9569-4813EF3F05AE}">
      <dgm:prSet/>
      <dgm:spPr/>
      <dgm:t>
        <a:bodyPr/>
        <a:lstStyle/>
        <a:p>
          <a:endParaRPr lang="en-US"/>
        </a:p>
      </dgm:t>
    </dgm:pt>
    <dgm:pt modelId="{AF59366A-7940-B64C-A814-4D53315DA45B}" type="sibTrans" cxnId="{CC4F9D72-D8A7-A94D-9569-4813EF3F05AE}">
      <dgm:prSet/>
      <dgm:spPr/>
      <dgm:t>
        <a:bodyPr/>
        <a:lstStyle/>
        <a:p>
          <a:endParaRPr lang="en-US"/>
        </a:p>
      </dgm:t>
    </dgm:pt>
    <dgm:pt modelId="{87E15E1D-B920-864F-9F1E-F0F2A27B265F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dirty="0"/>
            <a:t>Documentation</a:t>
          </a:r>
        </a:p>
      </dgm:t>
    </dgm:pt>
    <dgm:pt modelId="{BFA64E3C-B065-2F47-9550-709783215775}" type="parTrans" cxnId="{28A91E76-1348-2C42-89D2-2E5EEA57C03D}">
      <dgm:prSet/>
      <dgm:spPr/>
      <dgm:t>
        <a:bodyPr/>
        <a:lstStyle/>
        <a:p>
          <a:endParaRPr lang="en-US"/>
        </a:p>
      </dgm:t>
    </dgm:pt>
    <dgm:pt modelId="{32B5B00B-796C-0F41-8919-C9C5F9AA93BE}" type="sibTrans" cxnId="{28A91E76-1348-2C42-89D2-2E5EEA57C03D}">
      <dgm:prSet/>
      <dgm:spPr/>
      <dgm:t>
        <a:bodyPr/>
        <a:lstStyle/>
        <a:p>
          <a:endParaRPr lang="en-US"/>
        </a:p>
      </dgm:t>
    </dgm:pt>
    <dgm:pt modelId="{AC5CC18D-B394-8249-8A40-C146C195C815}" type="pres">
      <dgm:prSet presAssocID="{504B24DA-A56A-524F-ADE4-6AD4319FCB45}" presName="Name0" presStyleCnt="0">
        <dgm:presLayoutVars>
          <dgm:dir/>
          <dgm:animLvl val="lvl"/>
          <dgm:resizeHandles val="exact"/>
        </dgm:presLayoutVars>
      </dgm:prSet>
      <dgm:spPr/>
    </dgm:pt>
    <dgm:pt modelId="{56B83AC9-9B9D-9E4B-AA38-E5C69A432310}" type="pres">
      <dgm:prSet presAssocID="{9E61937B-FB90-4C46-85F3-BA66A9FF181D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16ECCDA1-DCE2-5B44-9DA8-E893B8587F70}" type="pres">
      <dgm:prSet presAssocID="{33D2ECD3-1E7E-6343-8D57-4BB370B64E3F}" presName="parTxOnlySpace" presStyleCnt="0"/>
      <dgm:spPr/>
    </dgm:pt>
    <dgm:pt modelId="{23785ACC-3C34-3542-B3E4-CA2E1F17B3A0}" type="pres">
      <dgm:prSet presAssocID="{D88DDFE3-5397-F94A-90A7-CF0DDACEF8BB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C4C4D71-9EFD-F949-A749-3EC0FBBEFCDF}" type="pres">
      <dgm:prSet presAssocID="{487136F6-5117-C24F-AF61-34C298E39EBF}" presName="parTxOnlySpace" presStyleCnt="0"/>
      <dgm:spPr/>
    </dgm:pt>
    <dgm:pt modelId="{0403FA32-6E89-5749-BB60-718A482F99ED}" type="pres">
      <dgm:prSet presAssocID="{1B5192BF-158F-AF4B-B94D-4E3859C0441D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012C0587-CD93-AA45-AB68-77F9846DA7BA}" type="pres">
      <dgm:prSet presAssocID="{40465A9F-6164-0740-8688-810F3494C234}" presName="parTxOnlySpace" presStyleCnt="0"/>
      <dgm:spPr/>
    </dgm:pt>
    <dgm:pt modelId="{ACD78393-1A26-6149-A74C-DDE6FCE09813}" type="pres">
      <dgm:prSet presAssocID="{DE82D2C7-F79B-DF40-A916-0C8C47875639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7DC7B636-1B3F-C640-A676-8371748883A6}" type="pres">
      <dgm:prSet presAssocID="{479F4D14-40D6-AA4B-BEB3-790204AC5747}" presName="parTxOnlySpace" presStyleCnt="0"/>
      <dgm:spPr/>
    </dgm:pt>
    <dgm:pt modelId="{9A602850-88DE-E343-8FE2-D8BD142AFB2C}" type="pres">
      <dgm:prSet presAssocID="{73378CFE-7225-664D-89F2-AF00350DFAD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EF1FAF56-5820-144D-A088-D78E47D141A5}" type="pres">
      <dgm:prSet presAssocID="{AF59366A-7940-B64C-A814-4D53315DA45B}" presName="parTxOnlySpace" presStyleCnt="0"/>
      <dgm:spPr/>
    </dgm:pt>
    <dgm:pt modelId="{393CAA40-6129-5D41-95E1-8A02155D2822}" type="pres">
      <dgm:prSet presAssocID="{87E15E1D-B920-864F-9F1E-F0F2A27B265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5E84028-7A31-F04D-8206-5DB892719DAD}" type="presOf" srcId="{9E61937B-FB90-4C46-85F3-BA66A9FF181D}" destId="{56B83AC9-9B9D-9E4B-AA38-E5C69A432310}" srcOrd="0" destOrd="0" presId="urn:microsoft.com/office/officeart/2005/8/layout/chevron1"/>
    <dgm:cxn modelId="{00FE2B35-4F35-8645-858A-FD04C3F66305}" type="presOf" srcId="{73378CFE-7225-664D-89F2-AF00350DFAD2}" destId="{9A602850-88DE-E343-8FE2-D8BD142AFB2C}" srcOrd="0" destOrd="0" presId="urn:microsoft.com/office/officeart/2005/8/layout/chevron1"/>
    <dgm:cxn modelId="{9E532C3B-3967-CA48-827A-8E727A08895F}" srcId="{504B24DA-A56A-524F-ADE4-6AD4319FCB45}" destId="{1B5192BF-158F-AF4B-B94D-4E3859C0441D}" srcOrd="2" destOrd="0" parTransId="{1D8E826F-3C05-9845-A134-C91F6B5B30D4}" sibTransId="{40465A9F-6164-0740-8688-810F3494C234}"/>
    <dgm:cxn modelId="{CA43DA4A-0BA2-8C4B-923B-8D283711F28F}" srcId="{504B24DA-A56A-524F-ADE4-6AD4319FCB45}" destId="{9E61937B-FB90-4C46-85F3-BA66A9FF181D}" srcOrd="0" destOrd="0" parTransId="{642E3021-1287-0A46-9D2A-E9DA598B3D67}" sibTransId="{33D2ECD3-1E7E-6343-8D57-4BB370B64E3F}"/>
    <dgm:cxn modelId="{C288BF58-6932-AC46-9402-BC25B46E2CC1}" type="presOf" srcId="{87E15E1D-B920-864F-9F1E-F0F2A27B265F}" destId="{393CAA40-6129-5D41-95E1-8A02155D2822}" srcOrd="0" destOrd="0" presId="urn:microsoft.com/office/officeart/2005/8/layout/chevron1"/>
    <dgm:cxn modelId="{0B9B3162-6D4B-2C4D-9F91-837C34B48A33}" type="presOf" srcId="{DE82D2C7-F79B-DF40-A916-0C8C47875639}" destId="{ACD78393-1A26-6149-A74C-DDE6FCE09813}" srcOrd="0" destOrd="0" presId="urn:microsoft.com/office/officeart/2005/8/layout/chevron1"/>
    <dgm:cxn modelId="{40596A70-4913-D74E-B028-9FC78E95C098}" srcId="{504B24DA-A56A-524F-ADE4-6AD4319FCB45}" destId="{D88DDFE3-5397-F94A-90A7-CF0DDACEF8BB}" srcOrd="1" destOrd="0" parTransId="{C377200A-55C0-5940-8519-F63F81DA942E}" sibTransId="{487136F6-5117-C24F-AF61-34C298E39EBF}"/>
    <dgm:cxn modelId="{CC4F9D72-D8A7-A94D-9569-4813EF3F05AE}" srcId="{504B24DA-A56A-524F-ADE4-6AD4319FCB45}" destId="{73378CFE-7225-664D-89F2-AF00350DFAD2}" srcOrd="4" destOrd="0" parTransId="{2804EE75-8943-8847-97E8-1A73F46D91E2}" sibTransId="{AF59366A-7940-B64C-A814-4D53315DA45B}"/>
    <dgm:cxn modelId="{28A91E76-1348-2C42-89D2-2E5EEA57C03D}" srcId="{504B24DA-A56A-524F-ADE4-6AD4319FCB45}" destId="{87E15E1D-B920-864F-9F1E-F0F2A27B265F}" srcOrd="5" destOrd="0" parTransId="{BFA64E3C-B065-2F47-9550-709783215775}" sibTransId="{32B5B00B-796C-0F41-8919-C9C5F9AA93BE}"/>
    <dgm:cxn modelId="{31FAB8CC-2466-3D4B-9B08-B29FAC1637A5}" type="presOf" srcId="{1B5192BF-158F-AF4B-B94D-4E3859C0441D}" destId="{0403FA32-6E89-5749-BB60-718A482F99ED}" srcOrd="0" destOrd="0" presId="urn:microsoft.com/office/officeart/2005/8/layout/chevron1"/>
    <dgm:cxn modelId="{B7FDBDCD-7E8D-664A-83AA-C66437709430}" type="presOf" srcId="{D88DDFE3-5397-F94A-90A7-CF0DDACEF8BB}" destId="{23785ACC-3C34-3542-B3E4-CA2E1F17B3A0}" srcOrd="0" destOrd="0" presId="urn:microsoft.com/office/officeart/2005/8/layout/chevron1"/>
    <dgm:cxn modelId="{FA0B70E5-1E60-2F4E-A887-ABDF4D44FE44}" srcId="{504B24DA-A56A-524F-ADE4-6AD4319FCB45}" destId="{DE82D2C7-F79B-DF40-A916-0C8C47875639}" srcOrd="3" destOrd="0" parTransId="{DB793B3C-56C6-0F4E-806F-FFAA1F29E83C}" sibTransId="{479F4D14-40D6-AA4B-BEB3-790204AC5747}"/>
    <dgm:cxn modelId="{31294EFE-5260-B24E-90E5-F859BA9B69EE}" type="presOf" srcId="{504B24DA-A56A-524F-ADE4-6AD4319FCB45}" destId="{AC5CC18D-B394-8249-8A40-C146C195C815}" srcOrd="0" destOrd="0" presId="urn:microsoft.com/office/officeart/2005/8/layout/chevron1"/>
    <dgm:cxn modelId="{895367D2-72A3-E049-A3B8-D17E5CF2C9CC}" type="presParOf" srcId="{AC5CC18D-B394-8249-8A40-C146C195C815}" destId="{56B83AC9-9B9D-9E4B-AA38-E5C69A432310}" srcOrd="0" destOrd="0" presId="urn:microsoft.com/office/officeart/2005/8/layout/chevron1"/>
    <dgm:cxn modelId="{00461723-B0EB-4E4B-8F91-F9296F436D4E}" type="presParOf" srcId="{AC5CC18D-B394-8249-8A40-C146C195C815}" destId="{16ECCDA1-DCE2-5B44-9DA8-E893B8587F70}" srcOrd="1" destOrd="0" presId="urn:microsoft.com/office/officeart/2005/8/layout/chevron1"/>
    <dgm:cxn modelId="{F42EBAA1-77F9-3446-B7A8-882C478EBEB0}" type="presParOf" srcId="{AC5CC18D-B394-8249-8A40-C146C195C815}" destId="{23785ACC-3C34-3542-B3E4-CA2E1F17B3A0}" srcOrd="2" destOrd="0" presId="urn:microsoft.com/office/officeart/2005/8/layout/chevron1"/>
    <dgm:cxn modelId="{59EDC7C7-F6FB-4C40-804E-54F929EED837}" type="presParOf" srcId="{AC5CC18D-B394-8249-8A40-C146C195C815}" destId="{AC4C4D71-9EFD-F949-A749-3EC0FBBEFCDF}" srcOrd="3" destOrd="0" presId="urn:microsoft.com/office/officeart/2005/8/layout/chevron1"/>
    <dgm:cxn modelId="{35B11F06-5B44-D141-B262-6A724A18AC01}" type="presParOf" srcId="{AC5CC18D-B394-8249-8A40-C146C195C815}" destId="{0403FA32-6E89-5749-BB60-718A482F99ED}" srcOrd="4" destOrd="0" presId="urn:microsoft.com/office/officeart/2005/8/layout/chevron1"/>
    <dgm:cxn modelId="{153FC102-4F74-3F42-9A98-59D13BEB6A9D}" type="presParOf" srcId="{AC5CC18D-B394-8249-8A40-C146C195C815}" destId="{012C0587-CD93-AA45-AB68-77F9846DA7BA}" srcOrd="5" destOrd="0" presId="urn:microsoft.com/office/officeart/2005/8/layout/chevron1"/>
    <dgm:cxn modelId="{6F0E417B-9931-234B-B23A-996144668037}" type="presParOf" srcId="{AC5CC18D-B394-8249-8A40-C146C195C815}" destId="{ACD78393-1A26-6149-A74C-DDE6FCE09813}" srcOrd="6" destOrd="0" presId="urn:microsoft.com/office/officeart/2005/8/layout/chevron1"/>
    <dgm:cxn modelId="{826E1521-FDB6-5840-A683-923FD20A1BB8}" type="presParOf" srcId="{AC5CC18D-B394-8249-8A40-C146C195C815}" destId="{7DC7B636-1B3F-C640-A676-8371748883A6}" srcOrd="7" destOrd="0" presId="urn:microsoft.com/office/officeart/2005/8/layout/chevron1"/>
    <dgm:cxn modelId="{A6567589-D6D2-1540-AFF9-D7A691D45779}" type="presParOf" srcId="{AC5CC18D-B394-8249-8A40-C146C195C815}" destId="{9A602850-88DE-E343-8FE2-D8BD142AFB2C}" srcOrd="8" destOrd="0" presId="urn:microsoft.com/office/officeart/2005/8/layout/chevron1"/>
    <dgm:cxn modelId="{026ECDCC-DCEC-064F-B993-2EB456D6D7D5}" type="presParOf" srcId="{AC5CC18D-B394-8249-8A40-C146C195C815}" destId="{EF1FAF56-5820-144D-A088-D78E47D141A5}" srcOrd="9" destOrd="0" presId="urn:microsoft.com/office/officeart/2005/8/layout/chevron1"/>
    <dgm:cxn modelId="{0D0C178D-5BAE-7445-AD09-44FD0ADFDE64}" type="presParOf" srcId="{AC5CC18D-B394-8249-8A40-C146C195C815}" destId="{393CAA40-6129-5D41-95E1-8A02155D282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504B24DA-A56A-524F-ADE4-6AD4319FCB45}" type="doc">
      <dgm:prSet loTypeId="urn:microsoft.com/office/officeart/2005/8/layout/chevron1" loCatId="" qsTypeId="urn:microsoft.com/office/officeart/2005/8/quickstyle/simple2" qsCatId="simple" csTypeId="urn:microsoft.com/office/officeart/2005/8/colors/colorful2" csCatId="colorful" phldr="1"/>
      <dgm:spPr/>
    </dgm:pt>
    <dgm:pt modelId="{9E61937B-FB90-4C46-85F3-BA66A9FF181D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Problem Identification</a:t>
          </a:r>
        </a:p>
      </dgm:t>
    </dgm:pt>
    <dgm:pt modelId="{642E3021-1287-0A46-9D2A-E9DA598B3D67}" type="parTrans" cxnId="{CA43DA4A-0BA2-8C4B-923B-8D283711F28F}">
      <dgm:prSet/>
      <dgm:spPr/>
      <dgm:t>
        <a:bodyPr/>
        <a:lstStyle/>
        <a:p>
          <a:endParaRPr lang="en-US"/>
        </a:p>
      </dgm:t>
    </dgm:pt>
    <dgm:pt modelId="{33D2ECD3-1E7E-6343-8D57-4BB370B64E3F}" type="sibTrans" cxnId="{CA43DA4A-0BA2-8C4B-923B-8D283711F28F}">
      <dgm:prSet/>
      <dgm:spPr/>
      <dgm:t>
        <a:bodyPr/>
        <a:lstStyle/>
        <a:p>
          <a:endParaRPr lang="en-US"/>
        </a:p>
      </dgm:t>
    </dgm:pt>
    <dgm:pt modelId="{D88DDFE3-5397-F94A-90A7-CF0DDACEF8BB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Data Wrangling</a:t>
          </a:r>
        </a:p>
      </dgm:t>
    </dgm:pt>
    <dgm:pt modelId="{C377200A-55C0-5940-8519-F63F81DA942E}" type="parTrans" cxnId="{40596A70-4913-D74E-B028-9FC78E95C098}">
      <dgm:prSet/>
      <dgm:spPr/>
      <dgm:t>
        <a:bodyPr/>
        <a:lstStyle/>
        <a:p>
          <a:endParaRPr lang="en-US"/>
        </a:p>
      </dgm:t>
    </dgm:pt>
    <dgm:pt modelId="{487136F6-5117-C24F-AF61-34C298E39EBF}" type="sibTrans" cxnId="{40596A70-4913-D74E-B028-9FC78E95C098}">
      <dgm:prSet/>
      <dgm:spPr/>
      <dgm:t>
        <a:bodyPr/>
        <a:lstStyle/>
        <a:p>
          <a:endParaRPr lang="en-US"/>
        </a:p>
      </dgm:t>
    </dgm:pt>
    <dgm:pt modelId="{1B5192BF-158F-AF4B-B94D-4E3859C0441D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Exploratory Data Analysis</a:t>
          </a:r>
        </a:p>
      </dgm:t>
    </dgm:pt>
    <dgm:pt modelId="{1D8E826F-3C05-9845-A134-C91F6B5B30D4}" type="parTrans" cxnId="{9E532C3B-3967-CA48-827A-8E727A08895F}">
      <dgm:prSet/>
      <dgm:spPr/>
      <dgm:t>
        <a:bodyPr/>
        <a:lstStyle/>
        <a:p>
          <a:endParaRPr lang="en-US"/>
        </a:p>
      </dgm:t>
    </dgm:pt>
    <dgm:pt modelId="{40465A9F-6164-0740-8688-810F3494C234}" type="sibTrans" cxnId="{9E532C3B-3967-CA48-827A-8E727A08895F}">
      <dgm:prSet/>
      <dgm:spPr/>
      <dgm:t>
        <a:bodyPr/>
        <a:lstStyle/>
        <a:p>
          <a:endParaRPr lang="en-US"/>
        </a:p>
      </dgm:t>
    </dgm:pt>
    <dgm:pt modelId="{DE82D2C7-F79B-DF40-A916-0C8C47875639}">
      <dgm:prSet phldrT="[Text]"/>
      <dgm:spPr>
        <a:solidFill>
          <a:schemeClr val="accent1">
            <a:lumMod val="50000"/>
          </a:schemeClr>
        </a:solidFill>
        <a:ln>
          <a:solidFill>
            <a:srgbClr val="FFFF00"/>
          </a:solidFill>
        </a:ln>
      </dgm:spPr>
      <dgm:t>
        <a:bodyPr/>
        <a:lstStyle/>
        <a:p>
          <a:pPr rtl="0"/>
          <a:r>
            <a:rPr lang="en-US" dirty="0"/>
            <a:t>Pre-Processing and Data Development </a:t>
          </a:r>
        </a:p>
      </dgm:t>
    </dgm:pt>
    <dgm:pt modelId="{DB793B3C-56C6-0F4E-806F-FFAA1F29E83C}" type="parTrans" cxnId="{FA0B70E5-1E60-2F4E-A887-ABDF4D44FE44}">
      <dgm:prSet/>
      <dgm:spPr/>
      <dgm:t>
        <a:bodyPr/>
        <a:lstStyle/>
        <a:p>
          <a:endParaRPr lang="en-US"/>
        </a:p>
      </dgm:t>
    </dgm:pt>
    <dgm:pt modelId="{479F4D14-40D6-AA4B-BEB3-790204AC5747}" type="sibTrans" cxnId="{FA0B70E5-1E60-2F4E-A887-ABDF4D44FE44}">
      <dgm:prSet/>
      <dgm:spPr/>
      <dgm:t>
        <a:bodyPr/>
        <a:lstStyle/>
        <a:p>
          <a:endParaRPr lang="en-US"/>
        </a:p>
      </dgm:t>
    </dgm:pt>
    <dgm:pt modelId="{73378CFE-7225-664D-89F2-AF00350DFAD2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Modeling</a:t>
          </a:r>
        </a:p>
      </dgm:t>
    </dgm:pt>
    <dgm:pt modelId="{2804EE75-8943-8847-97E8-1A73F46D91E2}" type="parTrans" cxnId="{CC4F9D72-D8A7-A94D-9569-4813EF3F05AE}">
      <dgm:prSet/>
      <dgm:spPr/>
      <dgm:t>
        <a:bodyPr/>
        <a:lstStyle/>
        <a:p>
          <a:endParaRPr lang="en-US"/>
        </a:p>
      </dgm:t>
    </dgm:pt>
    <dgm:pt modelId="{AF59366A-7940-B64C-A814-4D53315DA45B}" type="sibTrans" cxnId="{CC4F9D72-D8A7-A94D-9569-4813EF3F05AE}">
      <dgm:prSet/>
      <dgm:spPr/>
      <dgm:t>
        <a:bodyPr/>
        <a:lstStyle/>
        <a:p>
          <a:endParaRPr lang="en-US"/>
        </a:p>
      </dgm:t>
    </dgm:pt>
    <dgm:pt modelId="{87E15E1D-B920-864F-9F1E-F0F2A27B265F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Documentation</a:t>
          </a:r>
        </a:p>
      </dgm:t>
    </dgm:pt>
    <dgm:pt modelId="{BFA64E3C-B065-2F47-9550-709783215775}" type="parTrans" cxnId="{28A91E76-1348-2C42-89D2-2E5EEA57C03D}">
      <dgm:prSet/>
      <dgm:spPr/>
      <dgm:t>
        <a:bodyPr/>
        <a:lstStyle/>
        <a:p>
          <a:endParaRPr lang="en-US"/>
        </a:p>
      </dgm:t>
    </dgm:pt>
    <dgm:pt modelId="{32B5B00B-796C-0F41-8919-C9C5F9AA93BE}" type="sibTrans" cxnId="{28A91E76-1348-2C42-89D2-2E5EEA57C03D}">
      <dgm:prSet/>
      <dgm:spPr/>
      <dgm:t>
        <a:bodyPr/>
        <a:lstStyle/>
        <a:p>
          <a:endParaRPr lang="en-US"/>
        </a:p>
      </dgm:t>
    </dgm:pt>
    <dgm:pt modelId="{AC5CC18D-B394-8249-8A40-C146C195C815}" type="pres">
      <dgm:prSet presAssocID="{504B24DA-A56A-524F-ADE4-6AD4319FCB45}" presName="Name0" presStyleCnt="0">
        <dgm:presLayoutVars>
          <dgm:dir/>
          <dgm:animLvl val="lvl"/>
          <dgm:resizeHandles val="exact"/>
        </dgm:presLayoutVars>
      </dgm:prSet>
      <dgm:spPr/>
    </dgm:pt>
    <dgm:pt modelId="{56B83AC9-9B9D-9E4B-AA38-E5C69A432310}" type="pres">
      <dgm:prSet presAssocID="{9E61937B-FB90-4C46-85F3-BA66A9FF181D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16ECCDA1-DCE2-5B44-9DA8-E893B8587F70}" type="pres">
      <dgm:prSet presAssocID="{33D2ECD3-1E7E-6343-8D57-4BB370B64E3F}" presName="parTxOnlySpace" presStyleCnt="0"/>
      <dgm:spPr/>
    </dgm:pt>
    <dgm:pt modelId="{23785ACC-3C34-3542-B3E4-CA2E1F17B3A0}" type="pres">
      <dgm:prSet presAssocID="{D88DDFE3-5397-F94A-90A7-CF0DDACEF8BB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C4C4D71-9EFD-F949-A749-3EC0FBBEFCDF}" type="pres">
      <dgm:prSet presAssocID="{487136F6-5117-C24F-AF61-34C298E39EBF}" presName="parTxOnlySpace" presStyleCnt="0"/>
      <dgm:spPr/>
    </dgm:pt>
    <dgm:pt modelId="{0403FA32-6E89-5749-BB60-718A482F99ED}" type="pres">
      <dgm:prSet presAssocID="{1B5192BF-158F-AF4B-B94D-4E3859C0441D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012C0587-CD93-AA45-AB68-77F9846DA7BA}" type="pres">
      <dgm:prSet presAssocID="{40465A9F-6164-0740-8688-810F3494C234}" presName="parTxOnlySpace" presStyleCnt="0"/>
      <dgm:spPr/>
    </dgm:pt>
    <dgm:pt modelId="{ACD78393-1A26-6149-A74C-DDE6FCE09813}" type="pres">
      <dgm:prSet presAssocID="{DE82D2C7-F79B-DF40-A916-0C8C47875639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7DC7B636-1B3F-C640-A676-8371748883A6}" type="pres">
      <dgm:prSet presAssocID="{479F4D14-40D6-AA4B-BEB3-790204AC5747}" presName="parTxOnlySpace" presStyleCnt="0"/>
      <dgm:spPr/>
    </dgm:pt>
    <dgm:pt modelId="{9A602850-88DE-E343-8FE2-D8BD142AFB2C}" type="pres">
      <dgm:prSet presAssocID="{73378CFE-7225-664D-89F2-AF00350DFAD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EF1FAF56-5820-144D-A088-D78E47D141A5}" type="pres">
      <dgm:prSet presAssocID="{AF59366A-7940-B64C-A814-4D53315DA45B}" presName="parTxOnlySpace" presStyleCnt="0"/>
      <dgm:spPr/>
    </dgm:pt>
    <dgm:pt modelId="{393CAA40-6129-5D41-95E1-8A02155D2822}" type="pres">
      <dgm:prSet presAssocID="{87E15E1D-B920-864F-9F1E-F0F2A27B265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5E84028-7A31-F04D-8206-5DB892719DAD}" type="presOf" srcId="{9E61937B-FB90-4C46-85F3-BA66A9FF181D}" destId="{56B83AC9-9B9D-9E4B-AA38-E5C69A432310}" srcOrd="0" destOrd="0" presId="urn:microsoft.com/office/officeart/2005/8/layout/chevron1"/>
    <dgm:cxn modelId="{00FE2B35-4F35-8645-858A-FD04C3F66305}" type="presOf" srcId="{73378CFE-7225-664D-89F2-AF00350DFAD2}" destId="{9A602850-88DE-E343-8FE2-D8BD142AFB2C}" srcOrd="0" destOrd="0" presId="urn:microsoft.com/office/officeart/2005/8/layout/chevron1"/>
    <dgm:cxn modelId="{9E532C3B-3967-CA48-827A-8E727A08895F}" srcId="{504B24DA-A56A-524F-ADE4-6AD4319FCB45}" destId="{1B5192BF-158F-AF4B-B94D-4E3859C0441D}" srcOrd="2" destOrd="0" parTransId="{1D8E826F-3C05-9845-A134-C91F6B5B30D4}" sibTransId="{40465A9F-6164-0740-8688-810F3494C234}"/>
    <dgm:cxn modelId="{CA43DA4A-0BA2-8C4B-923B-8D283711F28F}" srcId="{504B24DA-A56A-524F-ADE4-6AD4319FCB45}" destId="{9E61937B-FB90-4C46-85F3-BA66A9FF181D}" srcOrd="0" destOrd="0" parTransId="{642E3021-1287-0A46-9D2A-E9DA598B3D67}" sibTransId="{33D2ECD3-1E7E-6343-8D57-4BB370B64E3F}"/>
    <dgm:cxn modelId="{C288BF58-6932-AC46-9402-BC25B46E2CC1}" type="presOf" srcId="{87E15E1D-B920-864F-9F1E-F0F2A27B265F}" destId="{393CAA40-6129-5D41-95E1-8A02155D2822}" srcOrd="0" destOrd="0" presId="urn:microsoft.com/office/officeart/2005/8/layout/chevron1"/>
    <dgm:cxn modelId="{0B9B3162-6D4B-2C4D-9F91-837C34B48A33}" type="presOf" srcId="{DE82D2C7-F79B-DF40-A916-0C8C47875639}" destId="{ACD78393-1A26-6149-A74C-DDE6FCE09813}" srcOrd="0" destOrd="0" presId="urn:microsoft.com/office/officeart/2005/8/layout/chevron1"/>
    <dgm:cxn modelId="{40596A70-4913-D74E-B028-9FC78E95C098}" srcId="{504B24DA-A56A-524F-ADE4-6AD4319FCB45}" destId="{D88DDFE3-5397-F94A-90A7-CF0DDACEF8BB}" srcOrd="1" destOrd="0" parTransId="{C377200A-55C0-5940-8519-F63F81DA942E}" sibTransId="{487136F6-5117-C24F-AF61-34C298E39EBF}"/>
    <dgm:cxn modelId="{CC4F9D72-D8A7-A94D-9569-4813EF3F05AE}" srcId="{504B24DA-A56A-524F-ADE4-6AD4319FCB45}" destId="{73378CFE-7225-664D-89F2-AF00350DFAD2}" srcOrd="4" destOrd="0" parTransId="{2804EE75-8943-8847-97E8-1A73F46D91E2}" sibTransId="{AF59366A-7940-B64C-A814-4D53315DA45B}"/>
    <dgm:cxn modelId="{28A91E76-1348-2C42-89D2-2E5EEA57C03D}" srcId="{504B24DA-A56A-524F-ADE4-6AD4319FCB45}" destId="{87E15E1D-B920-864F-9F1E-F0F2A27B265F}" srcOrd="5" destOrd="0" parTransId="{BFA64E3C-B065-2F47-9550-709783215775}" sibTransId="{32B5B00B-796C-0F41-8919-C9C5F9AA93BE}"/>
    <dgm:cxn modelId="{31FAB8CC-2466-3D4B-9B08-B29FAC1637A5}" type="presOf" srcId="{1B5192BF-158F-AF4B-B94D-4E3859C0441D}" destId="{0403FA32-6E89-5749-BB60-718A482F99ED}" srcOrd="0" destOrd="0" presId="urn:microsoft.com/office/officeart/2005/8/layout/chevron1"/>
    <dgm:cxn modelId="{B7FDBDCD-7E8D-664A-83AA-C66437709430}" type="presOf" srcId="{D88DDFE3-5397-F94A-90A7-CF0DDACEF8BB}" destId="{23785ACC-3C34-3542-B3E4-CA2E1F17B3A0}" srcOrd="0" destOrd="0" presId="urn:microsoft.com/office/officeart/2005/8/layout/chevron1"/>
    <dgm:cxn modelId="{FA0B70E5-1E60-2F4E-A887-ABDF4D44FE44}" srcId="{504B24DA-A56A-524F-ADE4-6AD4319FCB45}" destId="{DE82D2C7-F79B-DF40-A916-0C8C47875639}" srcOrd="3" destOrd="0" parTransId="{DB793B3C-56C6-0F4E-806F-FFAA1F29E83C}" sibTransId="{479F4D14-40D6-AA4B-BEB3-790204AC5747}"/>
    <dgm:cxn modelId="{31294EFE-5260-B24E-90E5-F859BA9B69EE}" type="presOf" srcId="{504B24DA-A56A-524F-ADE4-6AD4319FCB45}" destId="{AC5CC18D-B394-8249-8A40-C146C195C815}" srcOrd="0" destOrd="0" presId="urn:microsoft.com/office/officeart/2005/8/layout/chevron1"/>
    <dgm:cxn modelId="{895367D2-72A3-E049-A3B8-D17E5CF2C9CC}" type="presParOf" srcId="{AC5CC18D-B394-8249-8A40-C146C195C815}" destId="{56B83AC9-9B9D-9E4B-AA38-E5C69A432310}" srcOrd="0" destOrd="0" presId="urn:microsoft.com/office/officeart/2005/8/layout/chevron1"/>
    <dgm:cxn modelId="{00461723-B0EB-4E4B-8F91-F9296F436D4E}" type="presParOf" srcId="{AC5CC18D-B394-8249-8A40-C146C195C815}" destId="{16ECCDA1-DCE2-5B44-9DA8-E893B8587F70}" srcOrd="1" destOrd="0" presId="urn:microsoft.com/office/officeart/2005/8/layout/chevron1"/>
    <dgm:cxn modelId="{F42EBAA1-77F9-3446-B7A8-882C478EBEB0}" type="presParOf" srcId="{AC5CC18D-B394-8249-8A40-C146C195C815}" destId="{23785ACC-3C34-3542-B3E4-CA2E1F17B3A0}" srcOrd="2" destOrd="0" presId="urn:microsoft.com/office/officeart/2005/8/layout/chevron1"/>
    <dgm:cxn modelId="{59EDC7C7-F6FB-4C40-804E-54F929EED837}" type="presParOf" srcId="{AC5CC18D-B394-8249-8A40-C146C195C815}" destId="{AC4C4D71-9EFD-F949-A749-3EC0FBBEFCDF}" srcOrd="3" destOrd="0" presId="urn:microsoft.com/office/officeart/2005/8/layout/chevron1"/>
    <dgm:cxn modelId="{35B11F06-5B44-D141-B262-6A724A18AC01}" type="presParOf" srcId="{AC5CC18D-B394-8249-8A40-C146C195C815}" destId="{0403FA32-6E89-5749-BB60-718A482F99ED}" srcOrd="4" destOrd="0" presId="urn:microsoft.com/office/officeart/2005/8/layout/chevron1"/>
    <dgm:cxn modelId="{153FC102-4F74-3F42-9A98-59D13BEB6A9D}" type="presParOf" srcId="{AC5CC18D-B394-8249-8A40-C146C195C815}" destId="{012C0587-CD93-AA45-AB68-77F9846DA7BA}" srcOrd="5" destOrd="0" presId="urn:microsoft.com/office/officeart/2005/8/layout/chevron1"/>
    <dgm:cxn modelId="{6F0E417B-9931-234B-B23A-996144668037}" type="presParOf" srcId="{AC5CC18D-B394-8249-8A40-C146C195C815}" destId="{ACD78393-1A26-6149-A74C-DDE6FCE09813}" srcOrd="6" destOrd="0" presId="urn:microsoft.com/office/officeart/2005/8/layout/chevron1"/>
    <dgm:cxn modelId="{826E1521-FDB6-5840-A683-923FD20A1BB8}" type="presParOf" srcId="{AC5CC18D-B394-8249-8A40-C146C195C815}" destId="{7DC7B636-1B3F-C640-A676-8371748883A6}" srcOrd="7" destOrd="0" presId="urn:microsoft.com/office/officeart/2005/8/layout/chevron1"/>
    <dgm:cxn modelId="{A6567589-D6D2-1540-AFF9-D7A691D45779}" type="presParOf" srcId="{AC5CC18D-B394-8249-8A40-C146C195C815}" destId="{9A602850-88DE-E343-8FE2-D8BD142AFB2C}" srcOrd="8" destOrd="0" presId="urn:microsoft.com/office/officeart/2005/8/layout/chevron1"/>
    <dgm:cxn modelId="{026ECDCC-DCEC-064F-B993-2EB456D6D7D5}" type="presParOf" srcId="{AC5CC18D-B394-8249-8A40-C146C195C815}" destId="{EF1FAF56-5820-144D-A088-D78E47D141A5}" srcOrd="9" destOrd="0" presId="urn:microsoft.com/office/officeart/2005/8/layout/chevron1"/>
    <dgm:cxn modelId="{0D0C178D-5BAE-7445-AD09-44FD0ADFDE64}" type="presParOf" srcId="{AC5CC18D-B394-8249-8A40-C146C195C815}" destId="{393CAA40-6129-5D41-95E1-8A02155D282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504B24DA-A56A-524F-ADE4-6AD4319FCB45}" type="doc">
      <dgm:prSet loTypeId="urn:microsoft.com/office/officeart/2005/8/layout/chevron1" loCatId="" qsTypeId="urn:microsoft.com/office/officeart/2005/8/quickstyle/simple2" qsCatId="simple" csTypeId="urn:microsoft.com/office/officeart/2005/8/colors/colorful2" csCatId="colorful" phldr="1"/>
      <dgm:spPr/>
    </dgm:pt>
    <dgm:pt modelId="{9E61937B-FB90-4C46-85F3-BA66A9FF181D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Problem Identification</a:t>
          </a:r>
        </a:p>
      </dgm:t>
    </dgm:pt>
    <dgm:pt modelId="{642E3021-1287-0A46-9D2A-E9DA598B3D67}" type="parTrans" cxnId="{CA43DA4A-0BA2-8C4B-923B-8D283711F28F}">
      <dgm:prSet/>
      <dgm:spPr/>
      <dgm:t>
        <a:bodyPr/>
        <a:lstStyle/>
        <a:p>
          <a:endParaRPr lang="en-US"/>
        </a:p>
      </dgm:t>
    </dgm:pt>
    <dgm:pt modelId="{33D2ECD3-1E7E-6343-8D57-4BB370B64E3F}" type="sibTrans" cxnId="{CA43DA4A-0BA2-8C4B-923B-8D283711F28F}">
      <dgm:prSet/>
      <dgm:spPr/>
      <dgm:t>
        <a:bodyPr/>
        <a:lstStyle/>
        <a:p>
          <a:endParaRPr lang="en-US"/>
        </a:p>
      </dgm:t>
    </dgm:pt>
    <dgm:pt modelId="{D88DDFE3-5397-F94A-90A7-CF0DDACEF8BB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Data Wrangling</a:t>
          </a:r>
        </a:p>
      </dgm:t>
    </dgm:pt>
    <dgm:pt modelId="{C377200A-55C0-5940-8519-F63F81DA942E}" type="parTrans" cxnId="{40596A70-4913-D74E-B028-9FC78E95C098}">
      <dgm:prSet/>
      <dgm:spPr/>
      <dgm:t>
        <a:bodyPr/>
        <a:lstStyle/>
        <a:p>
          <a:endParaRPr lang="en-US"/>
        </a:p>
      </dgm:t>
    </dgm:pt>
    <dgm:pt modelId="{487136F6-5117-C24F-AF61-34C298E39EBF}" type="sibTrans" cxnId="{40596A70-4913-D74E-B028-9FC78E95C098}">
      <dgm:prSet/>
      <dgm:spPr/>
      <dgm:t>
        <a:bodyPr/>
        <a:lstStyle/>
        <a:p>
          <a:endParaRPr lang="en-US"/>
        </a:p>
      </dgm:t>
    </dgm:pt>
    <dgm:pt modelId="{1B5192BF-158F-AF4B-B94D-4E3859C0441D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Exploratory Data Analysis</a:t>
          </a:r>
        </a:p>
      </dgm:t>
    </dgm:pt>
    <dgm:pt modelId="{1D8E826F-3C05-9845-A134-C91F6B5B30D4}" type="parTrans" cxnId="{9E532C3B-3967-CA48-827A-8E727A08895F}">
      <dgm:prSet/>
      <dgm:spPr/>
      <dgm:t>
        <a:bodyPr/>
        <a:lstStyle/>
        <a:p>
          <a:endParaRPr lang="en-US"/>
        </a:p>
      </dgm:t>
    </dgm:pt>
    <dgm:pt modelId="{40465A9F-6164-0740-8688-810F3494C234}" type="sibTrans" cxnId="{9E532C3B-3967-CA48-827A-8E727A08895F}">
      <dgm:prSet/>
      <dgm:spPr/>
      <dgm:t>
        <a:bodyPr/>
        <a:lstStyle/>
        <a:p>
          <a:endParaRPr lang="en-US"/>
        </a:p>
      </dgm:t>
    </dgm:pt>
    <dgm:pt modelId="{DE82D2C7-F79B-DF40-A916-0C8C47875639}">
      <dgm:prSet phldrT="[Text]"/>
      <dgm:spPr>
        <a:solidFill>
          <a:schemeClr val="accent1">
            <a:lumMod val="50000"/>
          </a:schemeClr>
        </a:solidFill>
        <a:ln>
          <a:solidFill>
            <a:srgbClr val="FFFF00"/>
          </a:solidFill>
        </a:ln>
      </dgm:spPr>
      <dgm:t>
        <a:bodyPr/>
        <a:lstStyle/>
        <a:p>
          <a:pPr rtl="0"/>
          <a:r>
            <a:rPr lang="en-US" dirty="0"/>
            <a:t>Pre-Processing and Data Development </a:t>
          </a:r>
        </a:p>
      </dgm:t>
    </dgm:pt>
    <dgm:pt modelId="{DB793B3C-56C6-0F4E-806F-FFAA1F29E83C}" type="parTrans" cxnId="{FA0B70E5-1E60-2F4E-A887-ABDF4D44FE44}">
      <dgm:prSet/>
      <dgm:spPr/>
      <dgm:t>
        <a:bodyPr/>
        <a:lstStyle/>
        <a:p>
          <a:endParaRPr lang="en-US"/>
        </a:p>
      </dgm:t>
    </dgm:pt>
    <dgm:pt modelId="{479F4D14-40D6-AA4B-BEB3-790204AC5747}" type="sibTrans" cxnId="{FA0B70E5-1E60-2F4E-A887-ABDF4D44FE44}">
      <dgm:prSet/>
      <dgm:spPr/>
      <dgm:t>
        <a:bodyPr/>
        <a:lstStyle/>
        <a:p>
          <a:endParaRPr lang="en-US"/>
        </a:p>
      </dgm:t>
    </dgm:pt>
    <dgm:pt modelId="{73378CFE-7225-664D-89F2-AF00350DFAD2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Modeling</a:t>
          </a:r>
        </a:p>
      </dgm:t>
    </dgm:pt>
    <dgm:pt modelId="{2804EE75-8943-8847-97E8-1A73F46D91E2}" type="parTrans" cxnId="{CC4F9D72-D8A7-A94D-9569-4813EF3F05AE}">
      <dgm:prSet/>
      <dgm:spPr/>
      <dgm:t>
        <a:bodyPr/>
        <a:lstStyle/>
        <a:p>
          <a:endParaRPr lang="en-US"/>
        </a:p>
      </dgm:t>
    </dgm:pt>
    <dgm:pt modelId="{AF59366A-7940-B64C-A814-4D53315DA45B}" type="sibTrans" cxnId="{CC4F9D72-D8A7-A94D-9569-4813EF3F05AE}">
      <dgm:prSet/>
      <dgm:spPr/>
      <dgm:t>
        <a:bodyPr/>
        <a:lstStyle/>
        <a:p>
          <a:endParaRPr lang="en-US"/>
        </a:p>
      </dgm:t>
    </dgm:pt>
    <dgm:pt modelId="{87E15E1D-B920-864F-9F1E-F0F2A27B265F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Documentation</a:t>
          </a:r>
        </a:p>
      </dgm:t>
    </dgm:pt>
    <dgm:pt modelId="{BFA64E3C-B065-2F47-9550-709783215775}" type="parTrans" cxnId="{28A91E76-1348-2C42-89D2-2E5EEA57C03D}">
      <dgm:prSet/>
      <dgm:spPr/>
      <dgm:t>
        <a:bodyPr/>
        <a:lstStyle/>
        <a:p>
          <a:endParaRPr lang="en-US"/>
        </a:p>
      </dgm:t>
    </dgm:pt>
    <dgm:pt modelId="{32B5B00B-796C-0F41-8919-C9C5F9AA93BE}" type="sibTrans" cxnId="{28A91E76-1348-2C42-89D2-2E5EEA57C03D}">
      <dgm:prSet/>
      <dgm:spPr/>
      <dgm:t>
        <a:bodyPr/>
        <a:lstStyle/>
        <a:p>
          <a:endParaRPr lang="en-US"/>
        </a:p>
      </dgm:t>
    </dgm:pt>
    <dgm:pt modelId="{AC5CC18D-B394-8249-8A40-C146C195C815}" type="pres">
      <dgm:prSet presAssocID="{504B24DA-A56A-524F-ADE4-6AD4319FCB45}" presName="Name0" presStyleCnt="0">
        <dgm:presLayoutVars>
          <dgm:dir/>
          <dgm:animLvl val="lvl"/>
          <dgm:resizeHandles val="exact"/>
        </dgm:presLayoutVars>
      </dgm:prSet>
      <dgm:spPr/>
    </dgm:pt>
    <dgm:pt modelId="{56B83AC9-9B9D-9E4B-AA38-E5C69A432310}" type="pres">
      <dgm:prSet presAssocID="{9E61937B-FB90-4C46-85F3-BA66A9FF181D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16ECCDA1-DCE2-5B44-9DA8-E893B8587F70}" type="pres">
      <dgm:prSet presAssocID="{33D2ECD3-1E7E-6343-8D57-4BB370B64E3F}" presName="parTxOnlySpace" presStyleCnt="0"/>
      <dgm:spPr/>
    </dgm:pt>
    <dgm:pt modelId="{23785ACC-3C34-3542-B3E4-CA2E1F17B3A0}" type="pres">
      <dgm:prSet presAssocID="{D88DDFE3-5397-F94A-90A7-CF0DDACEF8BB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C4C4D71-9EFD-F949-A749-3EC0FBBEFCDF}" type="pres">
      <dgm:prSet presAssocID="{487136F6-5117-C24F-AF61-34C298E39EBF}" presName="parTxOnlySpace" presStyleCnt="0"/>
      <dgm:spPr/>
    </dgm:pt>
    <dgm:pt modelId="{0403FA32-6E89-5749-BB60-718A482F99ED}" type="pres">
      <dgm:prSet presAssocID="{1B5192BF-158F-AF4B-B94D-4E3859C0441D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012C0587-CD93-AA45-AB68-77F9846DA7BA}" type="pres">
      <dgm:prSet presAssocID="{40465A9F-6164-0740-8688-810F3494C234}" presName="parTxOnlySpace" presStyleCnt="0"/>
      <dgm:spPr/>
    </dgm:pt>
    <dgm:pt modelId="{ACD78393-1A26-6149-A74C-DDE6FCE09813}" type="pres">
      <dgm:prSet presAssocID="{DE82D2C7-F79B-DF40-A916-0C8C47875639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7DC7B636-1B3F-C640-A676-8371748883A6}" type="pres">
      <dgm:prSet presAssocID="{479F4D14-40D6-AA4B-BEB3-790204AC5747}" presName="parTxOnlySpace" presStyleCnt="0"/>
      <dgm:spPr/>
    </dgm:pt>
    <dgm:pt modelId="{9A602850-88DE-E343-8FE2-D8BD142AFB2C}" type="pres">
      <dgm:prSet presAssocID="{73378CFE-7225-664D-89F2-AF00350DFAD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EF1FAF56-5820-144D-A088-D78E47D141A5}" type="pres">
      <dgm:prSet presAssocID="{AF59366A-7940-B64C-A814-4D53315DA45B}" presName="parTxOnlySpace" presStyleCnt="0"/>
      <dgm:spPr/>
    </dgm:pt>
    <dgm:pt modelId="{393CAA40-6129-5D41-95E1-8A02155D2822}" type="pres">
      <dgm:prSet presAssocID="{87E15E1D-B920-864F-9F1E-F0F2A27B265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5E84028-7A31-F04D-8206-5DB892719DAD}" type="presOf" srcId="{9E61937B-FB90-4C46-85F3-BA66A9FF181D}" destId="{56B83AC9-9B9D-9E4B-AA38-E5C69A432310}" srcOrd="0" destOrd="0" presId="urn:microsoft.com/office/officeart/2005/8/layout/chevron1"/>
    <dgm:cxn modelId="{00FE2B35-4F35-8645-858A-FD04C3F66305}" type="presOf" srcId="{73378CFE-7225-664D-89F2-AF00350DFAD2}" destId="{9A602850-88DE-E343-8FE2-D8BD142AFB2C}" srcOrd="0" destOrd="0" presId="urn:microsoft.com/office/officeart/2005/8/layout/chevron1"/>
    <dgm:cxn modelId="{9E532C3B-3967-CA48-827A-8E727A08895F}" srcId="{504B24DA-A56A-524F-ADE4-6AD4319FCB45}" destId="{1B5192BF-158F-AF4B-B94D-4E3859C0441D}" srcOrd="2" destOrd="0" parTransId="{1D8E826F-3C05-9845-A134-C91F6B5B30D4}" sibTransId="{40465A9F-6164-0740-8688-810F3494C234}"/>
    <dgm:cxn modelId="{CA43DA4A-0BA2-8C4B-923B-8D283711F28F}" srcId="{504B24DA-A56A-524F-ADE4-6AD4319FCB45}" destId="{9E61937B-FB90-4C46-85F3-BA66A9FF181D}" srcOrd="0" destOrd="0" parTransId="{642E3021-1287-0A46-9D2A-E9DA598B3D67}" sibTransId="{33D2ECD3-1E7E-6343-8D57-4BB370B64E3F}"/>
    <dgm:cxn modelId="{C288BF58-6932-AC46-9402-BC25B46E2CC1}" type="presOf" srcId="{87E15E1D-B920-864F-9F1E-F0F2A27B265F}" destId="{393CAA40-6129-5D41-95E1-8A02155D2822}" srcOrd="0" destOrd="0" presId="urn:microsoft.com/office/officeart/2005/8/layout/chevron1"/>
    <dgm:cxn modelId="{0B9B3162-6D4B-2C4D-9F91-837C34B48A33}" type="presOf" srcId="{DE82D2C7-F79B-DF40-A916-0C8C47875639}" destId="{ACD78393-1A26-6149-A74C-DDE6FCE09813}" srcOrd="0" destOrd="0" presId="urn:microsoft.com/office/officeart/2005/8/layout/chevron1"/>
    <dgm:cxn modelId="{40596A70-4913-D74E-B028-9FC78E95C098}" srcId="{504B24DA-A56A-524F-ADE4-6AD4319FCB45}" destId="{D88DDFE3-5397-F94A-90A7-CF0DDACEF8BB}" srcOrd="1" destOrd="0" parTransId="{C377200A-55C0-5940-8519-F63F81DA942E}" sibTransId="{487136F6-5117-C24F-AF61-34C298E39EBF}"/>
    <dgm:cxn modelId="{CC4F9D72-D8A7-A94D-9569-4813EF3F05AE}" srcId="{504B24DA-A56A-524F-ADE4-6AD4319FCB45}" destId="{73378CFE-7225-664D-89F2-AF00350DFAD2}" srcOrd="4" destOrd="0" parTransId="{2804EE75-8943-8847-97E8-1A73F46D91E2}" sibTransId="{AF59366A-7940-B64C-A814-4D53315DA45B}"/>
    <dgm:cxn modelId="{28A91E76-1348-2C42-89D2-2E5EEA57C03D}" srcId="{504B24DA-A56A-524F-ADE4-6AD4319FCB45}" destId="{87E15E1D-B920-864F-9F1E-F0F2A27B265F}" srcOrd="5" destOrd="0" parTransId="{BFA64E3C-B065-2F47-9550-709783215775}" sibTransId="{32B5B00B-796C-0F41-8919-C9C5F9AA93BE}"/>
    <dgm:cxn modelId="{31FAB8CC-2466-3D4B-9B08-B29FAC1637A5}" type="presOf" srcId="{1B5192BF-158F-AF4B-B94D-4E3859C0441D}" destId="{0403FA32-6E89-5749-BB60-718A482F99ED}" srcOrd="0" destOrd="0" presId="urn:microsoft.com/office/officeart/2005/8/layout/chevron1"/>
    <dgm:cxn modelId="{B7FDBDCD-7E8D-664A-83AA-C66437709430}" type="presOf" srcId="{D88DDFE3-5397-F94A-90A7-CF0DDACEF8BB}" destId="{23785ACC-3C34-3542-B3E4-CA2E1F17B3A0}" srcOrd="0" destOrd="0" presId="urn:microsoft.com/office/officeart/2005/8/layout/chevron1"/>
    <dgm:cxn modelId="{FA0B70E5-1E60-2F4E-A887-ABDF4D44FE44}" srcId="{504B24DA-A56A-524F-ADE4-6AD4319FCB45}" destId="{DE82D2C7-F79B-DF40-A916-0C8C47875639}" srcOrd="3" destOrd="0" parTransId="{DB793B3C-56C6-0F4E-806F-FFAA1F29E83C}" sibTransId="{479F4D14-40D6-AA4B-BEB3-790204AC5747}"/>
    <dgm:cxn modelId="{31294EFE-5260-B24E-90E5-F859BA9B69EE}" type="presOf" srcId="{504B24DA-A56A-524F-ADE4-6AD4319FCB45}" destId="{AC5CC18D-B394-8249-8A40-C146C195C815}" srcOrd="0" destOrd="0" presId="urn:microsoft.com/office/officeart/2005/8/layout/chevron1"/>
    <dgm:cxn modelId="{895367D2-72A3-E049-A3B8-D17E5CF2C9CC}" type="presParOf" srcId="{AC5CC18D-B394-8249-8A40-C146C195C815}" destId="{56B83AC9-9B9D-9E4B-AA38-E5C69A432310}" srcOrd="0" destOrd="0" presId="urn:microsoft.com/office/officeart/2005/8/layout/chevron1"/>
    <dgm:cxn modelId="{00461723-B0EB-4E4B-8F91-F9296F436D4E}" type="presParOf" srcId="{AC5CC18D-B394-8249-8A40-C146C195C815}" destId="{16ECCDA1-DCE2-5B44-9DA8-E893B8587F70}" srcOrd="1" destOrd="0" presId="urn:microsoft.com/office/officeart/2005/8/layout/chevron1"/>
    <dgm:cxn modelId="{F42EBAA1-77F9-3446-B7A8-882C478EBEB0}" type="presParOf" srcId="{AC5CC18D-B394-8249-8A40-C146C195C815}" destId="{23785ACC-3C34-3542-B3E4-CA2E1F17B3A0}" srcOrd="2" destOrd="0" presId="urn:microsoft.com/office/officeart/2005/8/layout/chevron1"/>
    <dgm:cxn modelId="{59EDC7C7-F6FB-4C40-804E-54F929EED837}" type="presParOf" srcId="{AC5CC18D-B394-8249-8A40-C146C195C815}" destId="{AC4C4D71-9EFD-F949-A749-3EC0FBBEFCDF}" srcOrd="3" destOrd="0" presId="urn:microsoft.com/office/officeart/2005/8/layout/chevron1"/>
    <dgm:cxn modelId="{35B11F06-5B44-D141-B262-6A724A18AC01}" type="presParOf" srcId="{AC5CC18D-B394-8249-8A40-C146C195C815}" destId="{0403FA32-6E89-5749-BB60-718A482F99ED}" srcOrd="4" destOrd="0" presId="urn:microsoft.com/office/officeart/2005/8/layout/chevron1"/>
    <dgm:cxn modelId="{153FC102-4F74-3F42-9A98-59D13BEB6A9D}" type="presParOf" srcId="{AC5CC18D-B394-8249-8A40-C146C195C815}" destId="{012C0587-CD93-AA45-AB68-77F9846DA7BA}" srcOrd="5" destOrd="0" presId="urn:microsoft.com/office/officeart/2005/8/layout/chevron1"/>
    <dgm:cxn modelId="{6F0E417B-9931-234B-B23A-996144668037}" type="presParOf" srcId="{AC5CC18D-B394-8249-8A40-C146C195C815}" destId="{ACD78393-1A26-6149-A74C-DDE6FCE09813}" srcOrd="6" destOrd="0" presId="urn:microsoft.com/office/officeart/2005/8/layout/chevron1"/>
    <dgm:cxn modelId="{826E1521-FDB6-5840-A683-923FD20A1BB8}" type="presParOf" srcId="{AC5CC18D-B394-8249-8A40-C146C195C815}" destId="{7DC7B636-1B3F-C640-A676-8371748883A6}" srcOrd="7" destOrd="0" presId="urn:microsoft.com/office/officeart/2005/8/layout/chevron1"/>
    <dgm:cxn modelId="{A6567589-D6D2-1540-AFF9-D7A691D45779}" type="presParOf" srcId="{AC5CC18D-B394-8249-8A40-C146C195C815}" destId="{9A602850-88DE-E343-8FE2-D8BD142AFB2C}" srcOrd="8" destOrd="0" presId="urn:microsoft.com/office/officeart/2005/8/layout/chevron1"/>
    <dgm:cxn modelId="{026ECDCC-DCEC-064F-B993-2EB456D6D7D5}" type="presParOf" srcId="{AC5CC18D-B394-8249-8A40-C146C195C815}" destId="{EF1FAF56-5820-144D-A088-D78E47D141A5}" srcOrd="9" destOrd="0" presId="urn:microsoft.com/office/officeart/2005/8/layout/chevron1"/>
    <dgm:cxn modelId="{0D0C178D-5BAE-7445-AD09-44FD0ADFDE64}" type="presParOf" srcId="{AC5CC18D-B394-8249-8A40-C146C195C815}" destId="{393CAA40-6129-5D41-95E1-8A02155D282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504B24DA-A56A-524F-ADE4-6AD4319FCB45}" type="doc">
      <dgm:prSet loTypeId="urn:microsoft.com/office/officeart/2005/8/layout/chevron1" loCatId="" qsTypeId="urn:microsoft.com/office/officeart/2005/8/quickstyle/simple2" qsCatId="simple" csTypeId="urn:microsoft.com/office/officeart/2005/8/colors/colorful2" csCatId="colorful" phldr="1"/>
      <dgm:spPr/>
    </dgm:pt>
    <dgm:pt modelId="{9E61937B-FB90-4C46-85F3-BA66A9FF181D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Problem Identification</a:t>
          </a:r>
        </a:p>
      </dgm:t>
    </dgm:pt>
    <dgm:pt modelId="{642E3021-1287-0A46-9D2A-E9DA598B3D67}" type="parTrans" cxnId="{CA43DA4A-0BA2-8C4B-923B-8D283711F28F}">
      <dgm:prSet/>
      <dgm:spPr/>
      <dgm:t>
        <a:bodyPr/>
        <a:lstStyle/>
        <a:p>
          <a:endParaRPr lang="en-US"/>
        </a:p>
      </dgm:t>
    </dgm:pt>
    <dgm:pt modelId="{33D2ECD3-1E7E-6343-8D57-4BB370B64E3F}" type="sibTrans" cxnId="{CA43DA4A-0BA2-8C4B-923B-8D283711F28F}">
      <dgm:prSet/>
      <dgm:spPr/>
      <dgm:t>
        <a:bodyPr/>
        <a:lstStyle/>
        <a:p>
          <a:endParaRPr lang="en-US"/>
        </a:p>
      </dgm:t>
    </dgm:pt>
    <dgm:pt modelId="{D88DDFE3-5397-F94A-90A7-CF0DDACEF8BB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Data Wrangling</a:t>
          </a:r>
        </a:p>
      </dgm:t>
    </dgm:pt>
    <dgm:pt modelId="{C377200A-55C0-5940-8519-F63F81DA942E}" type="parTrans" cxnId="{40596A70-4913-D74E-B028-9FC78E95C098}">
      <dgm:prSet/>
      <dgm:spPr/>
      <dgm:t>
        <a:bodyPr/>
        <a:lstStyle/>
        <a:p>
          <a:endParaRPr lang="en-US"/>
        </a:p>
      </dgm:t>
    </dgm:pt>
    <dgm:pt modelId="{487136F6-5117-C24F-AF61-34C298E39EBF}" type="sibTrans" cxnId="{40596A70-4913-D74E-B028-9FC78E95C098}">
      <dgm:prSet/>
      <dgm:spPr/>
      <dgm:t>
        <a:bodyPr/>
        <a:lstStyle/>
        <a:p>
          <a:endParaRPr lang="en-US"/>
        </a:p>
      </dgm:t>
    </dgm:pt>
    <dgm:pt modelId="{1B5192BF-158F-AF4B-B94D-4E3859C0441D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Exploratory Data Analysis</a:t>
          </a:r>
        </a:p>
      </dgm:t>
    </dgm:pt>
    <dgm:pt modelId="{1D8E826F-3C05-9845-A134-C91F6B5B30D4}" type="parTrans" cxnId="{9E532C3B-3967-CA48-827A-8E727A08895F}">
      <dgm:prSet/>
      <dgm:spPr/>
      <dgm:t>
        <a:bodyPr/>
        <a:lstStyle/>
        <a:p>
          <a:endParaRPr lang="en-US"/>
        </a:p>
      </dgm:t>
    </dgm:pt>
    <dgm:pt modelId="{40465A9F-6164-0740-8688-810F3494C234}" type="sibTrans" cxnId="{9E532C3B-3967-CA48-827A-8E727A08895F}">
      <dgm:prSet/>
      <dgm:spPr/>
      <dgm:t>
        <a:bodyPr/>
        <a:lstStyle/>
        <a:p>
          <a:endParaRPr lang="en-US"/>
        </a:p>
      </dgm:t>
    </dgm:pt>
    <dgm:pt modelId="{DE82D2C7-F79B-DF40-A916-0C8C47875639}">
      <dgm:prSet phldrT="[Text]"/>
      <dgm:spPr>
        <a:solidFill>
          <a:schemeClr val="accent1">
            <a:lumMod val="50000"/>
          </a:schemeClr>
        </a:solidFill>
        <a:ln>
          <a:solidFill>
            <a:srgbClr val="FFFF00"/>
          </a:solidFill>
        </a:ln>
      </dgm:spPr>
      <dgm:t>
        <a:bodyPr/>
        <a:lstStyle/>
        <a:p>
          <a:pPr rtl="0"/>
          <a:r>
            <a:rPr lang="en-US" dirty="0"/>
            <a:t>Pre-Processing and Data Development </a:t>
          </a:r>
        </a:p>
      </dgm:t>
    </dgm:pt>
    <dgm:pt modelId="{DB793B3C-56C6-0F4E-806F-FFAA1F29E83C}" type="parTrans" cxnId="{FA0B70E5-1E60-2F4E-A887-ABDF4D44FE44}">
      <dgm:prSet/>
      <dgm:spPr/>
      <dgm:t>
        <a:bodyPr/>
        <a:lstStyle/>
        <a:p>
          <a:endParaRPr lang="en-US"/>
        </a:p>
      </dgm:t>
    </dgm:pt>
    <dgm:pt modelId="{479F4D14-40D6-AA4B-BEB3-790204AC5747}" type="sibTrans" cxnId="{FA0B70E5-1E60-2F4E-A887-ABDF4D44FE44}">
      <dgm:prSet/>
      <dgm:spPr/>
      <dgm:t>
        <a:bodyPr/>
        <a:lstStyle/>
        <a:p>
          <a:endParaRPr lang="en-US"/>
        </a:p>
      </dgm:t>
    </dgm:pt>
    <dgm:pt modelId="{73378CFE-7225-664D-89F2-AF00350DFAD2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Modeling</a:t>
          </a:r>
        </a:p>
      </dgm:t>
    </dgm:pt>
    <dgm:pt modelId="{2804EE75-8943-8847-97E8-1A73F46D91E2}" type="parTrans" cxnId="{CC4F9D72-D8A7-A94D-9569-4813EF3F05AE}">
      <dgm:prSet/>
      <dgm:spPr/>
      <dgm:t>
        <a:bodyPr/>
        <a:lstStyle/>
        <a:p>
          <a:endParaRPr lang="en-US"/>
        </a:p>
      </dgm:t>
    </dgm:pt>
    <dgm:pt modelId="{AF59366A-7940-B64C-A814-4D53315DA45B}" type="sibTrans" cxnId="{CC4F9D72-D8A7-A94D-9569-4813EF3F05AE}">
      <dgm:prSet/>
      <dgm:spPr/>
      <dgm:t>
        <a:bodyPr/>
        <a:lstStyle/>
        <a:p>
          <a:endParaRPr lang="en-US"/>
        </a:p>
      </dgm:t>
    </dgm:pt>
    <dgm:pt modelId="{87E15E1D-B920-864F-9F1E-F0F2A27B265F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Documentation</a:t>
          </a:r>
        </a:p>
      </dgm:t>
    </dgm:pt>
    <dgm:pt modelId="{BFA64E3C-B065-2F47-9550-709783215775}" type="parTrans" cxnId="{28A91E76-1348-2C42-89D2-2E5EEA57C03D}">
      <dgm:prSet/>
      <dgm:spPr/>
      <dgm:t>
        <a:bodyPr/>
        <a:lstStyle/>
        <a:p>
          <a:endParaRPr lang="en-US"/>
        </a:p>
      </dgm:t>
    </dgm:pt>
    <dgm:pt modelId="{32B5B00B-796C-0F41-8919-C9C5F9AA93BE}" type="sibTrans" cxnId="{28A91E76-1348-2C42-89D2-2E5EEA57C03D}">
      <dgm:prSet/>
      <dgm:spPr/>
      <dgm:t>
        <a:bodyPr/>
        <a:lstStyle/>
        <a:p>
          <a:endParaRPr lang="en-US"/>
        </a:p>
      </dgm:t>
    </dgm:pt>
    <dgm:pt modelId="{AC5CC18D-B394-8249-8A40-C146C195C815}" type="pres">
      <dgm:prSet presAssocID="{504B24DA-A56A-524F-ADE4-6AD4319FCB45}" presName="Name0" presStyleCnt="0">
        <dgm:presLayoutVars>
          <dgm:dir/>
          <dgm:animLvl val="lvl"/>
          <dgm:resizeHandles val="exact"/>
        </dgm:presLayoutVars>
      </dgm:prSet>
      <dgm:spPr/>
    </dgm:pt>
    <dgm:pt modelId="{56B83AC9-9B9D-9E4B-AA38-E5C69A432310}" type="pres">
      <dgm:prSet presAssocID="{9E61937B-FB90-4C46-85F3-BA66A9FF181D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16ECCDA1-DCE2-5B44-9DA8-E893B8587F70}" type="pres">
      <dgm:prSet presAssocID="{33D2ECD3-1E7E-6343-8D57-4BB370B64E3F}" presName="parTxOnlySpace" presStyleCnt="0"/>
      <dgm:spPr/>
    </dgm:pt>
    <dgm:pt modelId="{23785ACC-3C34-3542-B3E4-CA2E1F17B3A0}" type="pres">
      <dgm:prSet presAssocID="{D88DDFE3-5397-F94A-90A7-CF0DDACEF8BB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C4C4D71-9EFD-F949-A749-3EC0FBBEFCDF}" type="pres">
      <dgm:prSet presAssocID="{487136F6-5117-C24F-AF61-34C298E39EBF}" presName="parTxOnlySpace" presStyleCnt="0"/>
      <dgm:spPr/>
    </dgm:pt>
    <dgm:pt modelId="{0403FA32-6E89-5749-BB60-718A482F99ED}" type="pres">
      <dgm:prSet presAssocID="{1B5192BF-158F-AF4B-B94D-4E3859C0441D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012C0587-CD93-AA45-AB68-77F9846DA7BA}" type="pres">
      <dgm:prSet presAssocID="{40465A9F-6164-0740-8688-810F3494C234}" presName="parTxOnlySpace" presStyleCnt="0"/>
      <dgm:spPr/>
    </dgm:pt>
    <dgm:pt modelId="{ACD78393-1A26-6149-A74C-DDE6FCE09813}" type="pres">
      <dgm:prSet presAssocID="{DE82D2C7-F79B-DF40-A916-0C8C47875639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7DC7B636-1B3F-C640-A676-8371748883A6}" type="pres">
      <dgm:prSet presAssocID="{479F4D14-40D6-AA4B-BEB3-790204AC5747}" presName="parTxOnlySpace" presStyleCnt="0"/>
      <dgm:spPr/>
    </dgm:pt>
    <dgm:pt modelId="{9A602850-88DE-E343-8FE2-D8BD142AFB2C}" type="pres">
      <dgm:prSet presAssocID="{73378CFE-7225-664D-89F2-AF00350DFAD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EF1FAF56-5820-144D-A088-D78E47D141A5}" type="pres">
      <dgm:prSet presAssocID="{AF59366A-7940-B64C-A814-4D53315DA45B}" presName="parTxOnlySpace" presStyleCnt="0"/>
      <dgm:spPr/>
    </dgm:pt>
    <dgm:pt modelId="{393CAA40-6129-5D41-95E1-8A02155D2822}" type="pres">
      <dgm:prSet presAssocID="{87E15E1D-B920-864F-9F1E-F0F2A27B265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5E84028-7A31-F04D-8206-5DB892719DAD}" type="presOf" srcId="{9E61937B-FB90-4C46-85F3-BA66A9FF181D}" destId="{56B83AC9-9B9D-9E4B-AA38-E5C69A432310}" srcOrd="0" destOrd="0" presId="urn:microsoft.com/office/officeart/2005/8/layout/chevron1"/>
    <dgm:cxn modelId="{00FE2B35-4F35-8645-858A-FD04C3F66305}" type="presOf" srcId="{73378CFE-7225-664D-89F2-AF00350DFAD2}" destId="{9A602850-88DE-E343-8FE2-D8BD142AFB2C}" srcOrd="0" destOrd="0" presId="urn:microsoft.com/office/officeart/2005/8/layout/chevron1"/>
    <dgm:cxn modelId="{9E532C3B-3967-CA48-827A-8E727A08895F}" srcId="{504B24DA-A56A-524F-ADE4-6AD4319FCB45}" destId="{1B5192BF-158F-AF4B-B94D-4E3859C0441D}" srcOrd="2" destOrd="0" parTransId="{1D8E826F-3C05-9845-A134-C91F6B5B30D4}" sibTransId="{40465A9F-6164-0740-8688-810F3494C234}"/>
    <dgm:cxn modelId="{CA43DA4A-0BA2-8C4B-923B-8D283711F28F}" srcId="{504B24DA-A56A-524F-ADE4-6AD4319FCB45}" destId="{9E61937B-FB90-4C46-85F3-BA66A9FF181D}" srcOrd="0" destOrd="0" parTransId="{642E3021-1287-0A46-9D2A-E9DA598B3D67}" sibTransId="{33D2ECD3-1E7E-6343-8D57-4BB370B64E3F}"/>
    <dgm:cxn modelId="{C288BF58-6932-AC46-9402-BC25B46E2CC1}" type="presOf" srcId="{87E15E1D-B920-864F-9F1E-F0F2A27B265F}" destId="{393CAA40-6129-5D41-95E1-8A02155D2822}" srcOrd="0" destOrd="0" presId="urn:microsoft.com/office/officeart/2005/8/layout/chevron1"/>
    <dgm:cxn modelId="{0B9B3162-6D4B-2C4D-9F91-837C34B48A33}" type="presOf" srcId="{DE82D2C7-F79B-DF40-A916-0C8C47875639}" destId="{ACD78393-1A26-6149-A74C-DDE6FCE09813}" srcOrd="0" destOrd="0" presId="urn:microsoft.com/office/officeart/2005/8/layout/chevron1"/>
    <dgm:cxn modelId="{40596A70-4913-D74E-B028-9FC78E95C098}" srcId="{504B24DA-A56A-524F-ADE4-6AD4319FCB45}" destId="{D88DDFE3-5397-F94A-90A7-CF0DDACEF8BB}" srcOrd="1" destOrd="0" parTransId="{C377200A-55C0-5940-8519-F63F81DA942E}" sibTransId="{487136F6-5117-C24F-AF61-34C298E39EBF}"/>
    <dgm:cxn modelId="{CC4F9D72-D8A7-A94D-9569-4813EF3F05AE}" srcId="{504B24DA-A56A-524F-ADE4-6AD4319FCB45}" destId="{73378CFE-7225-664D-89F2-AF00350DFAD2}" srcOrd="4" destOrd="0" parTransId="{2804EE75-8943-8847-97E8-1A73F46D91E2}" sibTransId="{AF59366A-7940-B64C-A814-4D53315DA45B}"/>
    <dgm:cxn modelId="{28A91E76-1348-2C42-89D2-2E5EEA57C03D}" srcId="{504B24DA-A56A-524F-ADE4-6AD4319FCB45}" destId="{87E15E1D-B920-864F-9F1E-F0F2A27B265F}" srcOrd="5" destOrd="0" parTransId="{BFA64E3C-B065-2F47-9550-709783215775}" sibTransId="{32B5B00B-796C-0F41-8919-C9C5F9AA93BE}"/>
    <dgm:cxn modelId="{31FAB8CC-2466-3D4B-9B08-B29FAC1637A5}" type="presOf" srcId="{1B5192BF-158F-AF4B-B94D-4E3859C0441D}" destId="{0403FA32-6E89-5749-BB60-718A482F99ED}" srcOrd="0" destOrd="0" presId="urn:microsoft.com/office/officeart/2005/8/layout/chevron1"/>
    <dgm:cxn modelId="{B7FDBDCD-7E8D-664A-83AA-C66437709430}" type="presOf" srcId="{D88DDFE3-5397-F94A-90A7-CF0DDACEF8BB}" destId="{23785ACC-3C34-3542-B3E4-CA2E1F17B3A0}" srcOrd="0" destOrd="0" presId="urn:microsoft.com/office/officeart/2005/8/layout/chevron1"/>
    <dgm:cxn modelId="{FA0B70E5-1E60-2F4E-A887-ABDF4D44FE44}" srcId="{504B24DA-A56A-524F-ADE4-6AD4319FCB45}" destId="{DE82D2C7-F79B-DF40-A916-0C8C47875639}" srcOrd="3" destOrd="0" parTransId="{DB793B3C-56C6-0F4E-806F-FFAA1F29E83C}" sibTransId="{479F4D14-40D6-AA4B-BEB3-790204AC5747}"/>
    <dgm:cxn modelId="{31294EFE-5260-B24E-90E5-F859BA9B69EE}" type="presOf" srcId="{504B24DA-A56A-524F-ADE4-6AD4319FCB45}" destId="{AC5CC18D-B394-8249-8A40-C146C195C815}" srcOrd="0" destOrd="0" presId="urn:microsoft.com/office/officeart/2005/8/layout/chevron1"/>
    <dgm:cxn modelId="{895367D2-72A3-E049-A3B8-D17E5CF2C9CC}" type="presParOf" srcId="{AC5CC18D-B394-8249-8A40-C146C195C815}" destId="{56B83AC9-9B9D-9E4B-AA38-E5C69A432310}" srcOrd="0" destOrd="0" presId="urn:microsoft.com/office/officeart/2005/8/layout/chevron1"/>
    <dgm:cxn modelId="{00461723-B0EB-4E4B-8F91-F9296F436D4E}" type="presParOf" srcId="{AC5CC18D-B394-8249-8A40-C146C195C815}" destId="{16ECCDA1-DCE2-5B44-9DA8-E893B8587F70}" srcOrd="1" destOrd="0" presId="urn:microsoft.com/office/officeart/2005/8/layout/chevron1"/>
    <dgm:cxn modelId="{F42EBAA1-77F9-3446-B7A8-882C478EBEB0}" type="presParOf" srcId="{AC5CC18D-B394-8249-8A40-C146C195C815}" destId="{23785ACC-3C34-3542-B3E4-CA2E1F17B3A0}" srcOrd="2" destOrd="0" presId="urn:microsoft.com/office/officeart/2005/8/layout/chevron1"/>
    <dgm:cxn modelId="{59EDC7C7-F6FB-4C40-804E-54F929EED837}" type="presParOf" srcId="{AC5CC18D-B394-8249-8A40-C146C195C815}" destId="{AC4C4D71-9EFD-F949-A749-3EC0FBBEFCDF}" srcOrd="3" destOrd="0" presId="urn:microsoft.com/office/officeart/2005/8/layout/chevron1"/>
    <dgm:cxn modelId="{35B11F06-5B44-D141-B262-6A724A18AC01}" type="presParOf" srcId="{AC5CC18D-B394-8249-8A40-C146C195C815}" destId="{0403FA32-6E89-5749-BB60-718A482F99ED}" srcOrd="4" destOrd="0" presId="urn:microsoft.com/office/officeart/2005/8/layout/chevron1"/>
    <dgm:cxn modelId="{153FC102-4F74-3F42-9A98-59D13BEB6A9D}" type="presParOf" srcId="{AC5CC18D-B394-8249-8A40-C146C195C815}" destId="{012C0587-CD93-AA45-AB68-77F9846DA7BA}" srcOrd="5" destOrd="0" presId="urn:microsoft.com/office/officeart/2005/8/layout/chevron1"/>
    <dgm:cxn modelId="{6F0E417B-9931-234B-B23A-996144668037}" type="presParOf" srcId="{AC5CC18D-B394-8249-8A40-C146C195C815}" destId="{ACD78393-1A26-6149-A74C-DDE6FCE09813}" srcOrd="6" destOrd="0" presId="urn:microsoft.com/office/officeart/2005/8/layout/chevron1"/>
    <dgm:cxn modelId="{826E1521-FDB6-5840-A683-923FD20A1BB8}" type="presParOf" srcId="{AC5CC18D-B394-8249-8A40-C146C195C815}" destId="{7DC7B636-1B3F-C640-A676-8371748883A6}" srcOrd="7" destOrd="0" presId="urn:microsoft.com/office/officeart/2005/8/layout/chevron1"/>
    <dgm:cxn modelId="{A6567589-D6D2-1540-AFF9-D7A691D45779}" type="presParOf" srcId="{AC5CC18D-B394-8249-8A40-C146C195C815}" destId="{9A602850-88DE-E343-8FE2-D8BD142AFB2C}" srcOrd="8" destOrd="0" presId="urn:microsoft.com/office/officeart/2005/8/layout/chevron1"/>
    <dgm:cxn modelId="{026ECDCC-DCEC-064F-B993-2EB456D6D7D5}" type="presParOf" srcId="{AC5CC18D-B394-8249-8A40-C146C195C815}" destId="{EF1FAF56-5820-144D-A088-D78E47D141A5}" srcOrd="9" destOrd="0" presId="urn:microsoft.com/office/officeart/2005/8/layout/chevron1"/>
    <dgm:cxn modelId="{0D0C178D-5BAE-7445-AD09-44FD0ADFDE64}" type="presParOf" srcId="{AC5CC18D-B394-8249-8A40-C146C195C815}" destId="{393CAA40-6129-5D41-95E1-8A02155D282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504B24DA-A56A-524F-ADE4-6AD4319FCB45}" type="doc">
      <dgm:prSet loTypeId="urn:microsoft.com/office/officeart/2005/8/layout/chevron1" loCatId="" qsTypeId="urn:microsoft.com/office/officeart/2005/8/quickstyle/simple2" qsCatId="simple" csTypeId="urn:microsoft.com/office/officeart/2005/8/colors/colorful2" csCatId="colorful" phldr="1"/>
      <dgm:spPr/>
    </dgm:pt>
    <dgm:pt modelId="{9E61937B-FB90-4C46-85F3-BA66A9FF181D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Problem Identification</a:t>
          </a:r>
        </a:p>
      </dgm:t>
    </dgm:pt>
    <dgm:pt modelId="{642E3021-1287-0A46-9D2A-E9DA598B3D67}" type="parTrans" cxnId="{CA43DA4A-0BA2-8C4B-923B-8D283711F28F}">
      <dgm:prSet/>
      <dgm:spPr/>
      <dgm:t>
        <a:bodyPr/>
        <a:lstStyle/>
        <a:p>
          <a:endParaRPr lang="en-US"/>
        </a:p>
      </dgm:t>
    </dgm:pt>
    <dgm:pt modelId="{33D2ECD3-1E7E-6343-8D57-4BB370B64E3F}" type="sibTrans" cxnId="{CA43DA4A-0BA2-8C4B-923B-8D283711F28F}">
      <dgm:prSet/>
      <dgm:spPr/>
      <dgm:t>
        <a:bodyPr/>
        <a:lstStyle/>
        <a:p>
          <a:endParaRPr lang="en-US"/>
        </a:p>
      </dgm:t>
    </dgm:pt>
    <dgm:pt modelId="{D88DDFE3-5397-F94A-90A7-CF0DDACEF8BB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Data Wrangling</a:t>
          </a:r>
        </a:p>
      </dgm:t>
    </dgm:pt>
    <dgm:pt modelId="{C377200A-55C0-5940-8519-F63F81DA942E}" type="parTrans" cxnId="{40596A70-4913-D74E-B028-9FC78E95C098}">
      <dgm:prSet/>
      <dgm:spPr/>
      <dgm:t>
        <a:bodyPr/>
        <a:lstStyle/>
        <a:p>
          <a:endParaRPr lang="en-US"/>
        </a:p>
      </dgm:t>
    </dgm:pt>
    <dgm:pt modelId="{487136F6-5117-C24F-AF61-34C298E39EBF}" type="sibTrans" cxnId="{40596A70-4913-D74E-B028-9FC78E95C098}">
      <dgm:prSet/>
      <dgm:spPr/>
      <dgm:t>
        <a:bodyPr/>
        <a:lstStyle/>
        <a:p>
          <a:endParaRPr lang="en-US"/>
        </a:p>
      </dgm:t>
    </dgm:pt>
    <dgm:pt modelId="{1B5192BF-158F-AF4B-B94D-4E3859C0441D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Exploratory Data Analysis</a:t>
          </a:r>
        </a:p>
      </dgm:t>
    </dgm:pt>
    <dgm:pt modelId="{1D8E826F-3C05-9845-A134-C91F6B5B30D4}" type="parTrans" cxnId="{9E532C3B-3967-CA48-827A-8E727A08895F}">
      <dgm:prSet/>
      <dgm:spPr/>
      <dgm:t>
        <a:bodyPr/>
        <a:lstStyle/>
        <a:p>
          <a:endParaRPr lang="en-US"/>
        </a:p>
      </dgm:t>
    </dgm:pt>
    <dgm:pt modelId="{40465A9F-6164-0740-8688-810F3494C234}" type="sibTrans" cxnId="{9E532C3B-3967-CA48-827A-8E727A08895F}">
      <dgm:prSet/>
      <dgm:spPr/>
      <dgm:t>
        <a:bodyPr/>
        <a:lstStyle/>
        <a:p>
          <a:endParaRPr lang="en-US"/>
        </a:p>
      </dgm:t>
    </dgm:pt>
    <dgm:pt modelId="{DE82D2C7-F79B-DF40-A916-0C8C47875639}">
      <dgm:prSet phldrT="[Text]"/>
      <dgm:spPr>
        <a:solidFill>
          <a:schemeClr val="accent1">
            <a:lumMod val="50000"/>
          </a:schemeClr>
        </a:solidFill>
        <a:ln>
          <a:solidFill>
            <a:srgbClr val="FFFF00"/>
          </a:solidFill>
        </a:ln>
      </dgm:spPr>
      <dgm:t>
        <a:bodyPr/>
        <a:lstStyle/>
        <a:p>
          <a:pPr rtl="0"/>
          <a:r>
            <a:rPr lang="en-US" dirty="0"/>
            <a:t>Pre-Processing and Data Development </a:t>
          </a:r>
        </a:p>
      </dgm:t>
    </dgm:pt>
    <dgm:pt modelId="{DB793B3C-56C6-0F4E-806F-FFAA1F29E83C}" type="parTrans" cxnId="{FA0B70E5-1E60-2F4E-A887-ABDF4D44FE44}">
      <dgm:prSet/>
      <dgm:spPr/>
      <dgm:t>
        <a:bodyPr/>
        <a:lstStyle/>
        <a:p>
          <a:endParaRPr lang="en-US"/>
        </a:p>
      </dgm:t>
    </dgm:pt>
    <dgm:pt modelId="{479F4D14-40D6-AA4B-BEB3-790204AC5747}" type="sibTrans" cxnId="{FA0B70E5-1E60-2F4E-A887-ABDF4D44FE44}">
      <dgm:prSet/>
      <dgm:spPr/>
      <dgm:t>
        <a:bodyPr/>
        <a:lstStyle/>
        <a:p>
          <a:endParaRPr lang="en-US"/>
        </a:p>
      </dgm:t>
    </dgm:pt>
    <dgm:pt modelId="{73378CFE-7225-664D-89F2-AF00350DFAD2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Modeling</a:t>
          </a:r>
        </a:p>
      </dgm:t>
    </dgm:pt>
    <dgm:pt modelId="{2804EE75-8943-8847-97E8-1A73F46D91E2}" type="parTrans" cxnId="{CC4F9D72-D8A7-A94D-9569-4813EF3F05AE}">
      <dgm:prSet/>
      <dgm:spPr/>
      <dgm:t>
        <a:bodyPr/>
        <a:lstStyle/>
        <a:p>
          <a:endParaRPr lang="en-US"/>
        </a:p>
      </dgm:t>
    </dgm:pt>
    <dgm:pt modelId="{AF59366A-7940-B64C-A814-4D53315DA45B}" type="sibTrans" cxnId="{CC4F9D72-D8A7-A94D-9569-4813EF3F05AE}">
      <dgm:prSet/>
      <dgm:spPr/>
      <dgm:t>
        <a:bodyPr/>
        <a:lstStyle/>
        <a:p>
          <a:endParaRPr lang="en-US"/>
        </a:p>
      </dgm:t>
    </dgm:pt>
    <dgm:pt modelId="{87E15E1D-B920-864F-9F1E-F0F2A27B265F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Documentation</a:t>
          </a:r>
        </a:p>
      </dgm:t>
    </dgm:pt>
    <dgm:pt modelId="{BFA64E3C-B065-2F47-9550-709783215775}" type="parTrans" cxnId="{28A91E76-1348-2C42-89D2-2E5EEA57C03D}">
      <dgm:prSet/>
      <dgm:spPr/>
      <dgm:t>
        <a:bodyPr/>
        <a:lstStyle/>
        <a:p>
          <a:endParaRPr lang="en-US"/>
        </a:p>
      </dgm:t>
    </dgm:pt>
    <dgm:pt modelId="{32B5B00B-796C-0F41-8919-C9C5F9AA93BE}" type="sibTrans" cxnId="{28A91E76-1348-2C42-89D2-2E5EEA57C03D}">
      <dgm:prSet/>
      <dgm:spPr/>
      <dgm:t>
        <a:bodyPr/>
        <a:lstStyle/>
        <a:p>
          <a:endParaRPr lang="en-US"/>
        </a:p>
      </dgm:t>
    </dgm:pt>
    <dgm:pt modelId="{AC5CC18D-B394-8249-8A40-C146C195C815}" type="pres">
      <dgm:prSet presAssocID="{504B24DA-A56A-524F-ADE4-6AD4319FCB45}" presName="Name0" presStyleCnt="0">
        <dgm:presLayoutVars>
          <dgm:dir/>
          <dgm:animLvl val="lvl"/>
          <dgm:resizeHandles val="exact"/>
        </dgm:presLayoutVars>
      </dgm:prSet>
      <dgm:spPr/>
    </dgm:pt>
    <dgm:pt modelId="{56B83AC9-9B9D-9E4B-AA38-E5C69A432310}" type="pres">
      <dgm:prSet presAssocID="{9E61937B-FB90-4C46-85F3-BA66A9FF181D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16ECCDA1-DCE2-5B44-9DA8-E893B8587F70}" type="pres">
      <dgm:prSet presAssocID="{33D2ECD3-1E7E-6343-8D57-4BB370B64E3F}" presName="parTxOnlySpace" presStyleCnt="0"/>
      <dgm:spPr/>
    </dgm:pt>
    <dgm:pt modelId="{23785ACC-3C34-3542-B3E4-CA2E1F17B3A0}" type="pres">
      <dgm:prSet presAssocID="{D88DDFE3-5397-F94A-90A7-CF0DDACEF8BB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C4C4D71-9EFD-F949-A749-3EC0FBBEFCDF}" type="pres">
      <dgm:prSet presAssocID="{487136F6-5117-C24F-AF61-34C298E39EBF}" presName="parTxOnlySpace" presStyleCnt="0"/>
      <dgm:spPr/>
    </dgm:pt>
    <dgm:pt modelId="{0403FA32-6E89-5749-BB60-718A482F99ED}" type="pres">
      <dgm:prSet presAssocID="{1B5192BF-158F-AF4B-B94D-4E3859C0441D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012C0587-CD93-AA45-AB68-77F9846DA7BA}" type="pres">
      <dgm:prSet presAssocID="{40465A9F-6164-0740-8688-810F3494C234}" presName="parTxOnlySpace" presStyleCnt="0"/>
      <dgm:spPr/>
    </dgm:pt>
    <dgm:pt modelId="{ACD78393-1A26-6149-A74C-DDE6FCE09813}" type="pres">
      <dgm:prSet presAssocID="{DE82D2C7-F79B-DF40-A916-0C8C47875639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7DC7B636-1B3F-C640-A676-8371748883A6}" type="pres">
      <dgm:prSet presAssocID="{479F4D14-40D6-AA4B-BEB3-790204AC5747}" presName="parTxOnlySpace" presStyleCnt="0"/>
      <dgm:spPr/>
    </dgm:pt>
    <dgm:pt modelId="{9A602850-88DE-E343-8FE2-D8BD142AFB2C}" type="pres">
      <dgm:prSet presAssocID="{73378CFE-7225-664D-89F2-AF00350DFAD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EF1FAF56-5820-144D-A088-D78E47D141A5}" type="pres">
      <dgm:prSet presAssocID="{AF59366A-7940-B64C-A814-4D53315DA45B}" presName="parTxOnlySpace" presStyleCnt="0"/>
      <dgm:spPr/>
    </dgm:pt>
    <dgm:pt modelId="{393CAA40-6129-5D41-95E1-8A02155D2822}" type="pres">
      <dgm:prSet presAssocID="{87E15E1D-B920-864F-9F1E-F0F2A27B265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5E84028-7A31-F04D-8206-5DB892719DAD}" type="presOf" srcId="{9E61937B-FB90-4C46-85F3-BA66A9FF181D}" destId="{56B83AC9-9B9D-9E4B-AA38-E5C69A432310}" srcOrd="0" destOrd="0" presId="urn:microsoft.com/office/officeart/2005/8/layout/chevron1"/>
    <dgm:cxn modelId="{00FE2B35-4F35-8645-858A-FD04C3F66305}" type="presOf" srcId="{73378CFE-7225-664D-89F2-AF00350DFAD2}" destId="{9A602850-88DE-E343-8FE2-D8BD142AFB2C}" srcOrd="0" destOrd="0" presId="urn:microsoft.com/office/officeart/2005/8/layout/chevron1"/>
    <dgm:cxn modelId="{9E532C3B-3967-CA48-827A-8E727A08895F}" srcId="{504B24DA-A56A-524F-ADE4-6AD4319FCB45}" destId="{1B5192BF-158F-AF4B-B94D-4E3859C0441D}" srcOrd="2" destOrd="0" parTransId="{1D8E826F-3C05-9845-A134-C91F6B5B30D4}" sibTransId="{40465A9F-6164-0740-8688-810F3494C234}"/>
    <dgm:cxn modelId="{CA43DA4A-0BA2-8C4B-923B-8D283711F28F}" srcId="{504B24DA-A56A-524F-ADE4-6AD4319FCB45}" destId="{9E61937B-FB90-4C46-85F3-BA66A9FF181D}" srcOrd="0" destOrd="0" parTransId="{642E3021-1287-0A46-9D2A-E9DA598B3D67}" sibTransId="{33D2ECD3-1E7E-6343-8D57-4BB370B64E3F}"/>
    <dgm:cxn modelId="{C288BF58-6932-AC46-9402-BC25B46E2CC1}" type="presOf" srcId="{87E15E1D-B920-864F-9F1E-F0F2A27B265F}" destId="{393CAA40-6129-5D41-95E1-8A02155D2822}" srcOrd="0" destOrd="0" presId="urn:microsoft.com/office/officeart/2005/8/layout/chevron1"/>
    <dgm:cxn modelId="{0B9B3162-6D4B-2C4D-9F91-837C34B48A33}" type="presOf" srcId="{DE82D2C7-F79B-DF40-A916-0C8C47875639}" destId="{ACD78393-1A26-6149-A74C-DDE6FCE09813}" srcOrd="0" destOrd="0" presId="urn:microsoft.com/office/officeart/2005/8/layout/chevron1"/>
    <dgm:cxn modelId="{40596A70-4913-D74E-B028-9FC78E95C098}" srcId="{504B24DA-A56A-524F-ADE4-6AD4319FCB45}" destId="{D88DDFE3-5397-F94A-90A7-CF0DDACEF8BB}" srcOrd="1" destOrd="0" parTransId="{C377200A-55C0-5940-8519-F63F81DA942E}" sibTransId="{487136F6-5117-C24F-AF61-34C298E39EBF}"/>
    <dgm:cxn modelId="{CC4F9D72-D8A7-A94D-9569-4813EF3F05AE}" srcId="{504B24DA-A56A-524F-ADE4-6AD4319FCB45}" destId="{73378CFE-7225-664D-89F2-AF00350DFAD2}" srcOrd="4" destOrd="0" parTransId="{2804EE75-8943-8847-97E8-1A73F46D91E2}" sibTransId="{AF59366A-7940-B64C-A814-4D53315DA45B}"/>
    <dgm:cxn modelId="{28A91E76-1348-2C42-89D2-2E5EEA57C03D}" srcId="{504B24DA-A56A-524F-ADE4-6AD4319FCB45}" destId="{87E15E1D-B920-864F-9F1E-F0F2A27B265F}" srcOrd="5" destOrd="0" parTransId="{BFA64E3C-B065-2F47-9550-709783215775}" sibTransId="{32B5B00B-796C-0F41-8919-C9C5F9AA93BE}"/>
    <dgm:cxn modelId="{31FAB8CC-2466-3D4B-9B08-B29FAC1637A5}" type="presOf" srcId="{1B5192BF-158F-AF4B-B94D-4E3859C0441D}" destId="{0403FA32-6E89-5749-BB60-718A482F99ED}" srcOrd="0" destOrd="0" presId="urn:microsoft.com/office/officeart/2005/8/layout/chevron1"/>
    <dgm:cxn modelId="{B7FDBDCD-7E8D-664A-83AA-C66437709430}" type="presOf" srcId="{D88DDFE3-5397-F94A-90A7-CF0DDACEF8BB}" destId="{23785ACC-3C34-3542-B3E4-CA2E1F17B3A0}" srcOrd="0" destOrd="0" presId="urn:microsoft.com/office/officeart/2005/8/layout/chevron1"/>
    <dgm:cxn modelId="{FA0B70E5-1E60-2F4E-A887-ABDF4D44FE44}" srcId="{504B24DA-A56A-524F-ADE4-6AD4319FCB45}" destId="{DE82D2C7-F79B-DF40-A916-0C8C47875639}" srcOrd="3" destOrd="0" parTransId="{DB793B3C-56C6-0F4E-806F-FFAA1F29E83C}" sibTransId="{479F4D14-40D6-AA4B-BEB3-790204AC5747}"/>
    <dgm:cxn modelId="{31294EFE-5260-B24E-90E5-F859BA9B69EE}" type="presOf" srcId="{504B24DA-A56A-524F-ADE4-6AD4319FCB45}" destId="{AC5CC18D-B394-8249-8A40-C146C195C815}" srcOrd="0" destOrd="0" presId="urn:microsoft.com/office/officeart/2005/8/layout/chevron1"/>
    <dgm:cxn modelId="{895367D2-72A3-E049-A3B8-D17E5CF2C9CC}" type="presParOf" srcId="{AC5CC18D-B394-8249-8A40-C146C195C815}" destId="{56B83AC9-9B9D-9E4B-AA38-E5C69A432310}" srcOrd="0" destOrd="0" presId="urn:microsoft.com/office/officeart/2005/8/layout/chevron1"/>
    <dgm:cxn modelId="{00461723-B0EB-4E4B-8F91-F9296F436D4E}" type="presParOf" srcId="{AC5CC18D-B394-8249-8A40-C146C195C815}" destId="{16ECCDA1-DCE2-5B44-9DA8-E893B8587F70}" srcOrd="1" destOrd="0" presId="urn:microsoft.com/office/officeart/2005/8/layout/chevron1"/>
    <dgm:cxn modelId="{F42EBAA1-77F9-3446-B7A8-882C478EBEB0}" type="presParOf" srcId="{AC5CC18D-B394-8249-8A40-C146C195C815}" destId="{23785ACC-3C34-3542-B3E4-CA2E1F17B3A0}" srcOrd="2" destOrd="0" presId="urn:microsoft.com/office/officeart/2005/8/layout/chevron1"/>
    <dgm:cxn modelId="{59EDC7C7-F6FB-4C40-804E-54F929EED837}" type="presParOf" srcId="{AC5CC18D-B394-8249-8A40-C146C195C815}" destId="{AC4C4D71-9EFD-F949-A749-3EC0FBBEFCDF}" srcOrd="3" destOrd="0" presId="urn:microsoft.com/office/officeart/2005/8/layout/chevron1"/>
    <dgm:cxn modelId="{35B11F06-5B44-D141-B262-6A724A18AC01}" type="presParOf" srcId="{AC5CC18D-B394-8249-8A40-C146C195C815}" destId="{0403FA32-6E89-5749-BB60-718A482F99ED}" srcOrd="4" destOrd="0" presId="urn:microsoft.com/office/officeart/2005/8/layout/chevron1"/>
    <dgm:cxn modelId="{153FC102-4F74-3F42-9A98-59D13BEB6A9D}" type="presParOf" srcId="{AC5CC18D-B394-8249-8A40-C146C195C815}" destId="{012C0587-CD93-AA45-AB68-77F9846DA7BA}" srcOrd="5" destOrd="0" presId="urn:microsoft.com/office/officeart/2005/8/layout/chevron1"/>
    <dgm:cxn modelId="{6F0E417B-9931-234B-B23A-996144668037}" type="presParOf" srcId="{AC5CC18D-B394-8249-8A40-C146C195C815}" destId="{ACD78393-1A26-6149-A74C-DDE6FCE09813}" srcOrd="6" destOrd="0" presId="urn:microsoft.com/office/officeart/2005/8/layout/chevron1"/>
    <dgm:cxn modelId="{826E1521-FDB6-5840-A683-923FD20A1BB8}" type="presParOf" srcId="{AC5CC18D-B394-8249-8A40-C146C195C815}" destId="{7DC7B636-1B3F-C640-A676-8371748883A6}" srcOrd="7" destOrd="0" presId="urn:microsoft.com/office/officeart/2005/8/layout/chevron1"/>
    <dgm:cxn modelId="{A6567589-D6D2-1540-AFF9-D7A691D45779}" type="presParOf" srcId="{AC5CC18D-B394-8249-8A40-C146C195C815}" destId="{9A602850-88DE-E343-8FE2-D8BD142AFB2C}" srcOrd="8" destOrd="0" presId="urn:microsoft.com/office/officeart/2005/8/layout/chevron1"/>
    <dgm:cxn modelId="{026ECDCC-DCEC-064F-B993-2EB456D6D7D5}" type="presParOf" srcId="{AC5CC18D-B394-8249-8A40-C146C195C815}" destId="{EF1FAF56-5820-144D-A088-D78E47D141A5}" srcOrd="9" destOrd="0" presId="urn:microsoft.com/office/officeart/2005/8/layout/chevron1"/>
    <dgm:cxn modelId="{0D0C178D-5BAE-7445-AD09-44FD0ADFDE64}" type="presParOf" srcId="{AC5CC18D-B394-8249-8A40-C146C195C815}" destId="{393CAA40-6129-5D41-95E1-8A02155D282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504B24DA-A56A-524F-ADE4-6AD4319FCB45}" type="doc">
      <dgm:prSet loTypeId="urn:microsoft.com/office/officeart/2005/8/layout/chevron1" loCatId="" qsTypeId="urn:microsoft.com/office/officeart/2005/8/quickstyle/simple2" qsCatId="simple" csTypeId="urn:microsoft.com/office/officeart/2005/8/colors/colorful2" csCatId="colorful" phldr="1"/>
      <dgm:spPr/>
    </dgm:pt>
    <dgm:pt modelId="{9E61937B-FB90-4C46-85F3-BA66A9FF181D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Problem Identification</a:t>
          </a:r>
        </a:p>
      </dgm:t>
    </dgm:pt>
    <dgm:pt modelId="{642E3021-1287-0A46-9D2A-E9DA598B3D67}" type="parTrans" cxnId="{CA43DA4A-0BA2-8C4B-923B-8D283711F28F}">
      <dgm:prSet/>
      <dgm:spPr/>
      <dgm:t>
        <a:bodyPr/>
        <a:lstStyle/>
        <a:p>
          <a:endParaRPr lang="en-US"/>
        </a:p>
      </dgm:t>
    </dgm:pt>
    <dgm:pt modelId="{33D2ECD3-1E7E-6343-8D57-4BB370B64E3F}" type="sibTrans" cxnId="{CA43DA4A-0BA2-8C4B-923B-8D283711F28F}">
      <dgm:prSet/>
      <dgm:spPr/>
      <dgm:t>
        <a:bodyPr/>
        <a:lstStyle/>
        <a:p>
          <a:endParaRPr lang="en-US"/>
        </a:p>
      </dgm:t>
    </dgm:pt>
    <dgm:pt modelId="{D88DDFE3-5397-F94A-90A7-CF0DDACEF8BB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Data Wrangling</a:t>
          </a:r>
        </a:p>
      </dgm:t>
    </dgm:pt>
    <dgm:pt modelId="{C377200A-55C0-5940-8519-F63F81DA942E}" type="parTrans" cxnId="{40596A70-4913-D74E-B028-9FC78E95C098}">
      <dgm:prSet/>
      <dgm:spPr/>
      <dgm:t>
        <a:bodyPr/>
        <a:lstStyle/>
        <a:p>
          <a:endParaRPr lang="en-US"/>
        </a:p>
      </dgm:t>
    </dgm:pt>
    <dgm:pt modelId="{487136F6-5117-C24F-AF61-34C298E39EBF}" type="sibTrans" cxnId="{40596A70-4913-D74E-B028-9FC78E95C098}">
      <dgm:prSet/>
      <dgm:spPr/>
      <dgm:t>
        <a:bodyPr/>
        <a:lstStyle/>
        <a:p>
          <a:endParaRPr lang="en-US"/>
        </a:p>
      </dgm:t>
    </dgm:pt>
    <dgm:pt modelId="{1B5192BF-158F-AF4B-B94D-4E3859C0441D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Exploratory Data Analysis</a:t>
          </a:r>
        </a:p>
      </dgm:t>
    </dgm:pt>
    <dgm:pt modelId="{1D8E826F-3C05-9845-A134-C91F6B5B30D4}" type="parTrans" cxnId="{9E532C3B-3967-CA48-827A-8E727A08895F}">
      <dgm:prSet/>
      <dgm:spPr/>
      <dgm:t>
        <a:bodyPr/>
        <a:lstStyle/>
        <a:p>
          <a:endParaRPr lang="en-US"/>
        </a:p>
      </dgm:t>
    </dgm:pt>
    <dgm:pt modelId="{40465A9F-6164-0740-8688-810F3494C234}" type="sibTrans" cxnId="{9E532C3B-3967-CA48-827A-8E727A08895F}">
      <dgm:prSet/>
      <dgm:spPr/>
      <dgm:t>
        <a:bodyPr/>
        <a:lstStyle/>
        <a:p>
          <a:endParaRPr lang="en-US"/>
        </a:p>
      </dgm:t>
    </dgm:pt>
    <dgm:pt modelId="{DE82D2C7-F79B-DF40-A916-0C8C47875639}">
      <dgm:prSet phldrT="[Text]"/>
      <dgm:spPr>
        <a:solidFill>
          <a:schemeClr val="accent1">
            <a:lumMod val="50000"/>
          </a:schemeClr>
        </a:solidFill>
        <a:ln>
          <a:solidFill>
            <a:srgbClr val="FFFF00"/>
          </a:solidFill>
        </a:ln>
      </dgm:spPr>
      <dgm:t>
        <a:bodyPr/>
        <a:lstStyle/>
        <a:p>
          <a:pPr rtl="0"/>
          <a:r>
            <a:rPr lang="en-US" dirty="0"/>
            <a:t>Pre-Processing and Data Development </a:t>
          </a:r>
        </a:p>
      </dgm:t>
    </dgm:pt>
    <dgm:pt modelId="{DB793B3C-56C6-0F4E-806F-FFAA1F29E83C}" type="parTrans" cxnId="{FA0B70E5-1E60-2F4E-A887-ABDF4D44FE44}">
      <dgm:prSet/>
      <dgm:spPr/>
      <dgm:t>
        <a:bodyPr/>
        <a:lstStyle/>
        <a:p>
          <a:endParaRPr lang="en-US"/>
        </a:p>
      </dgm:t>
    </dgm:pt>
    <dgm:pt modelId="{479F4D14-40D6-AA4B-BEB3-790204AC5747}" type="sibTrans" cxnId="{FA0B70E5-1E60-2F4E-A887-ABDF4D44FE44}">
      <dgm:prSet/>
      <dgm:spPr/>
      <dgm:t>
        <a:bodyPr/>
        <a:lstStyle/>
        <a:p>
          <a:endParaRPr lang="en-US"/>
        </a:p>
      </dgm:t>
    </dgm:pt>
    <dgm:pt modelId="{73378CFE-7225-664D-89F2-AF00350DFAD2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Modeling</a:t>
          </a:r>
        </a:p>
      </dgm:t>
    </dgm:pt>
    <dgm:pt modelId="{2804EE75-8943-8847-97E8-1A73F46D91E2}" type="parTrans" cxnId="{CC4F9D72-D8A7-A94D-9569-4813EF3F05AE}">
      <dgm:prSet/>
      <dgm:spPr/>
      <dgm:t>
        <a:bodyPr/>
        <a:lstStyle/>
        <a:p>
          <a:endParaRPr lang="en-US"/>
        </a:p>
      </dgm:t>
    </dgm:pt>
    <dgm:pt modelId="{AF59366A-7940-B64C-A814-4D53315DA45B}" type="sibTrans" cxnId="{CC4F9D72-D8A7-A94D-9569-4813EF3F05AE}">
      <dgm:prSet/>
      <dgm:spPr/>
      <dgm:t>
        <a:bodyPr/>
        <a:lstStyle/>
        <a:p>
          <a:endParaRPr lang="en-US"/>
        </a:p>
      </dgm:t>
    </dgm:pt>
    <dgm:pt modelId="{87E15E1D-B920-864F-9F1E-F0F2A27B265F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Documentation</a:t>
          </a:r>
        </a:p>
      </dgm:t>
    </dgm:pt>
    <dgm:pt modelId="{BFA64E3C-B065-2F47-9550-709783215775}" type="parTrans" cxnId="{28A91E76-1348-2C42-89D2-2E5EEA57C03D}">
      <dgm:prSet/>
      <dgm:spPr/>
      <dgm:t>
        <a:bodyPr/>
        <a:lstStyle/>
        <a:p>
          <a:endParaRPr lang="en-US"/>
        </a:p>
      </dgm:t>
    </dgm:pt>
    <dgm:pt modelId="{32B5B00B-796C-0F41-8919-C9C5F9AA93BE}" type="sibTrans" cxnId="{28A91E76-1348-2C42-89D2-2E5EEA57C03D}">
      <dgm:prSet/>
      <dgm:spPr/>
      <dgm:t>
        <a:bodyPr/>
        <a:lstStyle/>
        <a:p>
          <a:endParaRPr lang="en-US"/>
        </a:p>
      </dgm:t>
    </dgm:pt>
    <dgm:pt modelId="{AC5CC18D-B394-8249-8A40-C146C195C815}" type="pres">
      <dgm:prSet presAssocID="{504B24DA-A56A-524F-ADE4-6AD4319FCB45}" presName="Name0" presStyleCnt="0">
        <dgm:presLayoutVars>
          <dgm:dir/>
          <dgm:animLvl val="lvl"/>
          <dgm:resizeHandles val="exact"/>
        </dgm:presLayoutVars>
      </dgm:prSet>
      <dgm:spPr/>
    </dgm:pt>
    <dgm:pt modelId="{56B83AC9-9B9D-9E4B-AA38-E5C69A432310}" type="pres">
      <dgm:prSet presAssocID="{9E61937B-FB90-4C46-85F3-BA66A9FF181D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16ECCDA1-DCE2-5B44-9DA8-E893B8587F70}" type="pres">
      <dgm:prSet presAssocID="{33D2ECD3-1E7E-6343-8D57-4BB370B64E3F}" presName="parTxOnlySpace" presStyleCnt="0"/>
      <dgm:spPr/>
    </dgm:pt>
    <dgm:pt modelId="{23785ACC-3C34-3542-B3E4-CA2E1F17B3A0}" type="pres">
      <dgm:prSet presAssocID="{D88DDFE3-5397-F94A-90A7-CF0DDACEF8BB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C4C4D71-9EFD-F949-A749-3EC0FBBEFCDF}" type="pres">
      <dgm:prSet presAssocID="{487136F6-5117-C24F-AF61-34C298E39EBF}" presName="parTxOnlySpace" presStyleCnt="0"/>
      <dgm:spPr/>
    </dgm:pt>
    <dgm:pt modelId="{0403FA32-6E89-5749-BB60-718A482F99ED}" type="pres">
      <dgm:prSet presAssocID="{1B5192BF-158F-AF4B-B94D-4E3859C0441D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012C0587-CD93-AA45-AB68-77F9846DA7BA}" type="pres">
      <dgm:prSet presAssocID="{40465A9F-6164-0740-8688-810F3494C234}" presName="parTxOnlySpace" presStyleCnt="0"/>
      <dgm:spPr/>
    </dgm:pt>
    <dgm:pt modelId="{ACD78393-1A26-6149-A74C-DDE6FCE09813}" type="pres">
      <dgm:prSet presAssocID="{DE82D2C7-F79B-DF40-A916-0C8C47875639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7DC7B636-1B3F-C640-A676-8371748883A6}" type="pres">
      <dgm:prSet presAssocID="{479F4D14-40D6-AA4B-BEB3-790204AC5747}" presName="parTxOnlySpace" presStyleCnt="0"/>
      <dgm:spPr/>
    </dgm:pt>
    <dgm:pt modelId="{9A602850-88DE-E343-8FE2-D8BD142AFB2C}" type="pres">
      <dgm:prSet presAssocID="{73378CFE-7225-664D-89F2-AF00350DFAD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EF1FAF56-5820-144D-A088-D78E47D141A5}" type="pres">
      <dgm:prSet presAssocID="{AF59366A-7940-B64C-A814-4D53315DA45B}" presName="parTxOnlySpace" presStyleCnt="0"/>
      <dgm:spPr/>
    </dgm:pt>
    <dgm:pt modelId="{393CAA40-6129-5D41-95E1-8A02155D2822}" type="pres">
      <dgm:prSet presAssocID="{87E15E1D-B920-864F-9F1E-F0F2A27B265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5E84028-7A31-F04D-8206-5DB892719DAD}" type="presOf" srcId="{9E61937B-FB90-4C46-85F3-BA66A9FF181D}" destId="{56B83AC9-9B9D-9E4B-AA38-E5C69A432310}" srcOrd="0" destOrd="0" presId="urn:microsoft.com/office/officeart/2005/8/layout/chevron1"/>
    <dgm:cxn modelId="{00FE2B35-4F35-8645-858A-FD04C3F66305}" type="presOf" srcId="{73378CFE-7225-664D-89F2-AF00350DFAD2}" destId="{9A602850-88DE-E343-8FE2-D8BD142AFB2C}" srcOrd="0" destOrd="0" presId="urn:microsoft.com/office/officeart/2005/8/layout/chevron1"/>
    <dgm:cxn modelId="{9E532C3B-3967-CA48-827A-8E727A08895F}" srcId="{504B24DA-A56A-524F-ADE4-6AD4319FCB45}" destId="{1B5192BF-158F-AF4B-B94D-4E3859C0441D}" srcOrd="2" destOrd="0" parTransId="{1D8E826F-3C05-9845-A134-C91F6B5B30D4}" sibTransId="{40465A9F-6164-0740-8688-810F3494C234}"/>
    <dgm:cxn modelId="{CA43DA4A-0BA2-8C4B-923B-8D283711F28F}" srcId="{504B24DA-A56A-524F-ADE4-6AD4319FCB45}" destId="{9E61937B-FB90-4C46-85F3-BA66A9FF181D}" srcOrd="0" destOrd="0" parTransId="{642E3021-1287-0A46-9D2A-E9DA598B3D67}" sibTransId="{33D2ECD3-1E7E-6343-8D57-4BB370B64E3F}"/>
    <dgm:cxn modelId="{C288BF58-6932-AC46-9402-BC25B46E2CC1}" type="presOf" srcId="{87E15E1D-B920-864F-9F1E-F0F2A27B265F}" destId="{393CAA40-6129-5D41-95E1-8A02155D2822}" srcOrd="0" destOrd="0" presId="urn:microsoft.com/office/officeart/2005/8/layout/chevron1"/>
    <dgm:cxn modelId="{0B9B3162-6D4B-2C4D-9F91-837C34B48A33}" type="presOf" srcId="{DE82D2C7-F79B-DF40-A916-0C8C47875639}" destId="{ACD78393-1A26-6149-A74C-DDE6FCE09813}" srcOrd="0" destOrd="0" presId="urn:microsoft.com/office/officeart/2005/8/layout/chevron1"/>
    <dgm:cxn modelId="{40596A70-4913-D74E-B028-9FC78E95C098}" srcId="{504B24DA-A56A-524F-ADE4-6AD4319FCB45}" destId="{D88DDFE3-5397-F94A-90A7-CF0DDACEF8BB}" srcOrd="1" destOrd="0" parTransId="{C377200A-55C0-5940-8519-F63F81DA942E}" sibTransId="{487136F6-5117-C24F-AF61-34C298E39EBF}"/>
    <dgm:cxn modelId="{CC4F9D72-D8A7-A94D-9569-4813EF3F05AE}" srcId="{504B24DA-A56A-524F-ADE4-6AD4319FCB45}" destId="{73378CFE-7225-664D-89F2-AF00350DFAD2}" srcOrd="4" destOrd="0" parTransId="{2804EE75-8943-8847-97E8-1A73F46D91E2}" sibTransId="{AF59366A-7940-B64C-A814-4D53315DA45B}"/>
    <dgm:cxn modelId="{28A91E76-1348-2C42-89D2-2E5EEA57C03D}" srcId="{504B24DA-A56A-524F-ADE4-6AD4319FCB45}" destId="{87E15E1D-B920-864F-9F1E-F0F2A27B265F}" srcOrd="5" destOrd="0" parTransId="{BFA64E3C-B065-2F47-9550-709783215775}" sibTransId="{32B5B00B-796C-0F41-8919-C9C5F9AA93BE}"/>
    <dgm:cxn modelId="{31FAB8CC-2466-3D4B-9B08-B29FAC1637A5}" type="presOf" srcId="{1B5192BF-158F-AF4B-B94D-4E3859C0441D}" destId="{0403FA32-6E89-5749-BB60-718A482F99ED}" srcOrd="0" destOrd="0" presId="urn:microsoft.com/office/officeart/2005/8/layout/chevron1"/>
    <dgm:cxn modelId="{B7FDBDCD-7E8D-664A-83AA-C66437709430}" type="presOf" srcId="{D88DDFE3-5397-F94A-90A7-CF0DDACEF8BB}" destId="{23785ACC-3C34-3542-B3E4-CA2E1F17B3A0}" srcOrd="0" destOrd="0" presId="urn:microsoft.com/office/officeart/2005/8/layout/chevron1"/>
    <dgm:cxn modelId="{FA0B70E5-1E60-2F4E-A887-ABDF4D44FE44}" srcId="{504B24DA-A56A-524F-ADE4-6AD4319FCB45}" destId="{DE82D2C7-F79B-DF40-A916-0C8C47875639}" srcOrd="3" destOrd="0" parTransId="{DB793B3C-56C6-0F4E-806F-FFAA1F29E83C}" sibTransId="{479F4D14-40D6-AA4B-BEB3-790204AC5747}"/>
    <dgm:cxn modelId="{31294EFE-5260-B24E-90E5-F859BA9B69EE}" type="presOf" srcId="{504B24DA-A56A-524F-ADE4-6AD4319FCB45}" destId="{AC5CC18D-B394-8249-8A40-C146C195C815}" srcOrd="0" destOrd="0" presId="urn:microsoft.com/office/officeart/2005/8/layout/chevron1"/>
    <dgm:cxn modelId="{895367D2-72A3-E049-A3B8-D17E5CF2C9CC}" type="presParOf" srcId="{AC5CC18D-B394-8249-8A40-C146C195C815}" destId="{56B83AC9-9B9D-9E4B-AA38-E5C69A432310}" srcOrd="0" destOrd="0" presId="urn:microsoft.com/office/officeart/2005/8/layout/chevron1"/>
    <dgm:cxn modelId="{00461723-B0EB-4E4B-8F91-F9296F436D4E}" type="presParOf" srcId="{AC5CC18D-B394-8249-8A40-C146C195C815}" destId="{16ECCDA1-DCE2-5B44-9DA8-E893B8587F70}" srcOrd="1" destOrd="0" presId="urn:microsoft.com/office/officeart/2005/8/layout/chevron1"/>
    <dgm:cxn modelId="{F42EBAA1-77F9-3446-B7A8-882C478EBEB0}" type="presParOf" srcId="{AC5CC18D-B394-8249-8A40-C146C195C815}" destId="{23785ACC-3C34-3542-B3E4-CA2E1F17B3A0}" srcOrd="2" destOrd="0" presId="urn:microsoft.com/office/officeart/2005/8/layout/chevron1"/>
    <dgm:cxn modelId="{59EDC7C7-F6FB-4C40-804E-54F929EED837}" type="presParOf" srcId="{AC5CC18D-B394-8249-8A40-C146C195C815}" destId="{AC4C4D71-9EFD-F949-A749-3EC0FBBEFCDF}" srcOrd="3" destOrd="0" presId="urn:microsoft.com/office/officeart/2005/8/layout/chevron1"/>
    <dgm:cxn modelId="{35B11F06-5B44-D141-B262-6A724A18AC01}" type="presParOf" srcId="{AC5CC18D-B394-8249-8A40-C146C195C815}" destId="{0403FA32-6E89-5749-BB60-718A482F99ED}" srcOrd="4" destOrd="0" presId="urn:microsoft.com/office/officeart/2005/8/layout/chevron1"/>
    <dgm:cxn modelId="{153FC102-4F74-3F42-9A98-59D13BEB6A9D}" type="presParOf" srcId="{AC5CC18D-B394-8249-8A40-C146C195C815}" destId="{012C0587-CD93-AA45-AB68-77F9846DA7BA}" srcOrd="5" destOrd="0" presId="urn:microsoft.com/office/officeart/2005/8/layout/chevron1"/>
    <dgm:cxn modelId="{6F0E417B-9931-234B-B23A-996144668037}" type="presParOf" srcId="{AC5CC18D-B394-8249-8A40-C146C195C815}" destId="{ACD78393-1A26-6149-A74C-DDE6FCE09813}" srcOrd="6" destOrd="0" presId="urn:microsoft.com/office/officeart/2005/8/layout/chevron1"/>
    <dgm:cxn modelId="{826E1521-FDB6-5840-A683-923FD20A1BB8}" type="presParOf" srcId="{AC5CC18D-B394-8249-8A40-C146C195C815}" destId="{7DC7B636-1B3F-C640-A676-8371748883A6}" srcOrd="7" destOrd="0" presId="urn:microsoft.com/office/officeart/2005/8/layout/chevron1"/>
    <dgm:cxn modelId="{A6567589-D6D2-1540-AFF9-D7A691D45779}" type="presParOf" srcId="{AC5CC18D-B394-8249-8A40-C146C195C815}" destId="{9A602850-88DE-E343-8FE2-D8BD142AFB2C}" srcOrd="8" destOrd="0" presId="urn:microsoft.com/office/officeart/2005/8/layout/chevron1"/>
    <dgm:cxn modelId="{026ECDCC-DCEC-064F-B993-2EB456D6D7D5}" type="presParOf" srcId="{AC5CC18D-B394-8249-8A40-C146C195C815}" destId="{EF1FAF56-5820-144D-A088-D78E47D141A5}" srcOrd="9" destOrd="0" presId="urn:microsoft.com/office/officeart/2005/8/layout/chevron1"/>
    <dgm:cxn modelId="{0D0C178D-5BAE-7445-AD09-44FD0ADFDE64}" type="presParOf" srcId="{AC5CC18D-B394-8249-8A40-C146C195C815}" destId="{393CAA40-6129-5D41-95E1-8A02155D282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504B24DA-A56A-524F-ADE4-6AD4319FCB45}" type="doc">
      <dgm:prSet loTypeId="urn:microsoft.com/office/officeart/2005/8/layout/chevron1" loCatId="" qsTypeId="urn:microsoft.com/office/officeart/2005/8/quickstyle/simple2" qsCatId="simple" csTypeId="urn:microsoft.com/office/officeart/2005/8/colors/colorful2" csCatId="colorful" phldr="1"/>
      <dgm:spPr/>
    </dgm:pt>
    <dgm:pt modelId="{9E61937B-FB90-4C46-85F3-BA66A9FF181D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Problem Identification</a:t>
          </a:r>
        </a:p>
      </dgm:t>
    </dgm:pt>
    <dgm:pt modelId="{642E3021-1287-0A46-9D2A-E9DA598B3D67}" type="parTrans" cxnId="{CA43DA4A-0BA2-8C4B-923B-8D283711F28F}">
      <dgm:prSet/>
      <dgm:spPr/>
      <dgm:t>
        <a:bodyPr/>
        <a:lstStyle/>
        <a:p>
          <a:endParaRPr lang="en-US"/>
        </a:p>
      </dgm:t>
    </dgm:pt>
    <dgm:pt modelId="{33D2ECD3-1E7E-6343-8D57-4BB370B64E3F}" type="sibTrans" cxnId="{CA43DA4A-0BA2-8C4B-923B-8D283711F28F}">
      <dgm:prSet/>
      <dgm:spPr/>
      <dgm:t>
        <a:bodyPr/>
        <a:lstStyle/>
        <a:p>
          <a:endParaRPr lang="en-US"/>
        </a:p>
      </dgm:t>
    </dgm:pt>
    <dgm:pt modelId="{D88DDFE3-5397-F94A-90A7-CF0DDACEF8BB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Data Wrangling</a:t>
          </a:r>
        </a:p>
      </dgm:t>
    </dgm:pt>
    <dgm:pt modelId="{C377200A-55C0-5940-8519-F63F81DA942E}" type="parTrans" cxnId="{40596A70-4913-D74E-B028-9FC78E95C098}">
      <dgm:prSet/>
      <dgm:spPr/>
      <dgm:t>
        <a:bodyPr/>
        <a:lstStyle/>
        <a:p>
          <a:endParaRPr lang="en-US"/>
        </a:p>
      </dgm:t>
    </dgm:pt>
    <dgm:pt modelId="{487136F6-5117-C24F-AF61-34C298E39EBF}" type="sibTrans" cxnId="{40596A70-4913-D74E-B028-9FC78E95C098}">
      <dgm:prSet/>
      <dgm:spPr/>
      <dgm:t>
        <a:bodyPr/>
        <a:lstStyle/>
        <a:p>
          <a:endParaRPr lang="en-US"/>
        </a:p>
      </dgm:t>
    </dgm:pt>
    <dgm:pt modelId="{1B5192BF-158F-AF4B-B94D-4E3859C0441D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Exploratory Data Analysis</a:t>
          </a:r>
        </a:p>
      </dgm:t>
    </dgm:pt>
    <dgm:pt modelId="{1D8E826F-3C05-9845-A134-C91F6B5B30D4}" type="parTrans" cxnId="{9E532C3B-3967-CA48-827A-8E727A08895F}">
      <dgm:prSet/>
      <dgm:spPr/>
      <dgm:t>
        <a:bodyPr/>
        <a:lstStyle/>
        <a:p>
          <a:endParaRPr lang="en-US"/>
        </a:p>
      </dgm:t>
    </dgm:pt>
    <dgm:pt modelId="{40465A9F-6164-0740-8688-810F3494C234}" type="sibTrans" cxnId="{9E532C3B-3967-CA48-827A-8E727A08895F}">
      <dgm:prSet/>
      <dgm:spPr/>
      <dgm:t>
        <a:bodyPr/>
        <a:lstStyle/>
        <a:p>
          <a:endParaRPr lang="en-US"/>
        </a:p>
      </dgm:t>
    </dgm:pt>
    <dgm:pt modelId="{DE82D2C7-F79B-DF40-A916-0C8C47875639}">
      <dgm:prSet phldrT="[Text]"/>
      <dgm:spPr>
        <a:solidFill>
          <a:schemeClr val="accent1">
            <a:lumMod val="50000"/>
          </a:schemeClr>
        </a:solidFill>
        <a:ln>
          <a:solidFill>
            <a:srgbClr val="FFFF00"/>
          </a:solidFill>
        </a:ln>
      </dgm:spPr>
      <dgm:t>
        <a:bodyPr/>
        <a:lstStyle/>
        <a:p>
          <a:pPr rtl="0"/>
          <a:r>
            <a:rPr lang="en-US" dirty="0"/>
            <a:t>Pre-Processing and Data Development </a:t>
          </a:r>
        </a:p>
      </dgm:t>
    </dgm:pt>
    <dgm:pt modelId="{DB793B3C-56C6-0F4E-806F-FFAA1F29E83C}" type="parTrans" cxnId="{FA0B70E5-1E60-2F4E-A887-ABDF4D44FE44}">
      <dgm:prSet/>
      <dgm:spPr/>
      <dgm:t>
        <a:bodyPr/>
        <a:lstStyle/>
        <a:p>
          <a:endParaRPr lang="en-US"/>
        </a:p>
      </dgm:t>
    </dgm:pt>
    <dgm:pt modelId="{479F4D14-40D6-AA4B-BEB3-790204AC5747}" type="sibTrans" cxnId="{FA0B70E5-1E60-2F4E-A887-ABDF4D44FE44}">
      <dgm:prSet/>
      <dgm:spPr/>
      <dgm:t>
        <a:bodyPr/>
        <a:lstStyle/>
        <a:p>
          <a:endParaRPr lang="en-US"/>
        </a:p>
      </dgm:t>
    </dgm:pt>
    <dgm:pt modelId="{73378CFE-7225-664D-89F2-AF00350DFAD2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Modeling</a:t>
          </a:r>
        </a:p>
      </dgm:t>
    </dgm:pt>
    <dgm:pt modelId="{2804EE75-8943-8847-97E8-1A73F46D91E2}" type="parTrans" cxnId="{CC4F9D72-D8A7-A94D-9569-4813EF3F05AE}">
      <dgm:prSet/>
      <dgm:spPr/>
      <dgm:t>
        <a:bodyPr/>
        <a:lstStyle/>
        <a:p>
          <a:endParaRPr lang="en-US"/>
        </a:p>
      </dgm:t>
    </dgm:pt>
    <dgm:pt modelId="{AF59366A-7940-B64C-A814-4D53315DA45B}" type="sibTrans" cxnId="{CC4F9D72-D8A7-A94D-9569-4813EF3F05AE}">
      <dgm:prSet/>
      <dgm:spPr/>
      <dgm:t>
        <a:bodyPr/>
        <a:lstStyle/>
        <a:p>
          <a:endParaRPr lang="en-US"/>
        </a:p>
      </dgm:t>
    </dgm:pt>
    <dgm:pt modelId="{87E15E1D-B920-864F-9F1E-F0F2A27B265F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Documentation</a:t>
          </a:r>
        </a:p>
      </dgm:t>
    </dgm:pt>
    <dgm:pt modelId="{BFA64E3C-B065-2F47-9550-709783215775}" type="parTrans" cxnId="{28A91E76-1348-2C42-89D2-2E5EEA57C03D}">
      <dgm:prSet/>
      <dgm:spPr/>
      <dgm:t>
        <a:bodyPr/>
        <a:lstStyle/>
        <a:p>
          <a:endParaRPr lang="en-US"/>
        </a:p>
      </dgm:t>
    </dgm:pt>
    <dgm:pt modelId="{32B5B00B-796C-0F41-8919-C9C5F9AA93BE}" type="sibTrans" cxnId="{28A91E76-1348-2C42-89D2-2E5EEA57C03D}">
      <dgm:prSet/>
      <dgm:spPr/>
      <dgm:t>
        <a:bodyPr/>
        <a:lstStyle/>
        <a:p>
          <a:endParaRPr lang="en-US"/>
        </a:p>
      </dgm:t>
    </dgm:pt>
    <dgm:pt modelId="{AC5CC18D-B394-8249-8A40-C146C195C815}" type="pres">
      <dgm:prSet presAssocID="{504B24DA-A56A-524F-ADE4-6AD4319FCB45}" presName="Name0" presStyleCnt="0">
        <dgm:presLayoutVars>
          <dgm:dir/>
          <dgm:animLvl val="lvl"/>
          <dgm:resizeHandles val="exact"/>
        </dgm:presLayoutVars>
      </dgm:prSet>
      <dgm:spPr/>
    </dgm:pt>
    <dgm:pt modelId="{56B83AC9-9B9D-9E4B-AA38-E5C69A432310}" type="pres">
      <dgm:prSet presAssocID="{9E61937B-FB90-4C46-85F3-BA66A9FF181D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16ECCDA1-DCE2-5B44-9DA8-E893B8587F70}" type="pres">
      <dgm:prSet presAssocID="{33D2ECD3-1E7E-6343-8D57-4BB370B64E3F}" presName="parTxOnlySpace" presStyleCnt="0"/>
      <dgm:spPr/>
    </dgm:pt>
    <dgm:pt modelId="{23785ACC-3C34-3542-B3E4-CA2E1F17B3A0}" type="pres">
      <dgm:prSet presAssocID="{D88DDFE3-5397-F94A-90A7-CF0DDACEF8BB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C4C4D71-9EFD-F949-A749-3EC0FBBEFCDF}" type="pres">
      <dgm:prSet presAssocID="{487136F6-5117-C24F-AF61-34C298E39EBF}" presName="parTxOnlySpace" presStyleCnt="0"/>
      <dgm:spPr/>
    </dgm:pt>
    <dgm:pt modelId="{0403FA32-6E89-5749-BB60-718A482F99ED}" type="pres">
      <dgm:prSet presAssocID="{1B5192BF-158F-AF4B-B94D-4E3859C0441D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012C0587-CD93-AA45-AB68-77F9846DA7BA}" type="pres">
      <dgm:prSet presAssocID="{40465A9F-6164-0740-8688-810F3494C234}" presName="parTxOnlySpace" presStyleCnt="0"/>
      <dgm:spPr/>
    </dgm:pt>
    <dgm:pt modelId="{ACD78393-1A26-6149-A74C-DDE6FCE09813}" type="pres">
      <dgm:prSet presAssocID="{DE82D2C7-F79B-DF40-A916-0C8C47875639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7DC7B636-1B3F-C640-A676-8371748883A6}" type="pres">
      <dgm:prSet presAssocID="{479F4D14-40D6-AA4B-BEB3-790204AC5747}" presName="parTxOnlySpace" presStyleCnt="0"/>
      <dgm:spPr/>
    </dgm:pt>
    <dgm:pt modelId="{9A602850-88DE-E343-8FE2-D8BD142AFB2C}" type="pres">
      <dgm:prSet presAssocID="{73378CFE-7225-664D-89F2-AF00350DFAD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EF1FAF56-5820-144D-A088-D78E47D141A5}" type="pres">
      <dgm:prSet presAssocID="{AF59366A-7940-B64C-A814-4D53315DA45B}" presName="parTxOnlySpace" presStyleCnt="0"/>
      <dgm:spPr/>
    </dgm:pt>
    <dgm:pt modelId="{393CAA40-6129-5D41-95E1-8A02155D2822}" type="pres">
      <dgm:prSet presAssocID="{87E15E1D-B920-864F-9F1E-F0F2A27B265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5E84028-7A31-F04D-8206-5DB892719DAD}" type="presOf" srcId="{9E61937B-FB90-4C46-85F3-BA66A9FF181D}" destId="{56B83AC9-9B9D-9E4B-AA38-E5C69A432310}" srcOrd="0" destOrd="0" presId="urn:microsoft.com/office/officeart/2005/8/layout/chevron1"/>
    <dgm:cxn modelId="{00FE2B35-4F35-8645-858A-FD04C3F66305}" type="presOf" srcId="{73378CFE-7225-664D-89F2-AF00350DFAD2}" destId="{9A602850-88DE-E343-8FE2-D8BD142AFB2C}" srcOrd="0" destOrd="0" presId="urn:microsoft.com/office/officeart/2005/8/layout/chevron1"/>
    <dgm:cxn modelId="{9E532C3B-3967-CA48-827A-8E727A08895F}" srcId="{504B24DA-A56A-524F-ADE4-6AD4319FCB45}" destId="{1B5192BF-158F-AF4B-B94D-4E3859C0441D}" srcOrd="2" destOrd="0" parTransId="{1D8E826F-3C05-9845-A134-C91F6B5B30D4}" sibTransId="{40465A9F-6164-0740-8688-810F3494C234}"/>
    <dgm:cxn modelId="{CA43DA4A-0BA2-8C4B-923B-8D283711F28F}" srcId="{504B24DA-A56A-524F-ADE4-6AD4319FCB45}" destId="{9E61937B-FB90-4C46-85F3-BA66A9FF181D}" srcOrd="0" destOrd="0" parTransId="{642E3021-1287-0A46-9D2A-E9DA598B3D67}" sibTransId="{33D2ECD3-1E7E-6343-8D57-4BB370B64E3F}"/>
    <dgm:cxn modelId="{C288BF58-6932-AC46-9402-BC25B46E2CC1}" type="presOf" srcId="{87E15E1D-B920-864F-9F1E-F0F2A27B265F}" destId="{393CAA40-6129-5D41-95E1-8A02155D2822}" srcOrd="0" destOrd="0" presId="urn:microsoft.com/office/officeart/2005/8/layout/chevron1"/>
    <dgm:cxn modelId="{0B9B3162-6D4B-2C4D-9F91-837C34B48A33}" type="presOf" srcId="{DE82D2C7-F79B-DF40-A916-0C8C47875639}" destId="{ACD78393-1A26-6149-A74C-DDE6FCE09813}" srcOrd="0" destOrd="0" presId="urn:microsoft.com/office/officeart/2005/8/layout/chevron1"/>
    <dgm:cxn modelId="{40596A70-4913-D74E-B028-9FC78E95C098}" srcId="{504B24DA-A56A-524F-ADE4-6AD4319FCB45}" destId="{D88DDFE3-5397-F94A-90A7-CF0DDACEF8BB}" srcOrd="1" destOrd="0" parTransId="{C377200A-55C0-5940-8519-F63F81DA942E}" sibTransId="{487136F6-5117-C24F-AF61-34C298E39EBF}"/>
    <dgm:cxn modelId="{CC4F9D72-D8A7-A94D-9569-4813EF3F05AE}" srcId="{504B24DA-A56A-524F-ADE4-6AD4319FCB45}" destId="{73378CFE-7225-664D-89F2-AF00350DFAD2}" srcOrd="4" destOrd="0" parTransId="{2804EE75-8943-8847-97E8-1A73F46D91E2}" sibTransId="{AF59366A-7940-B64C-A814-4D53315DA45B}"/>
    <dgm:cxn modelId="{28A91E76-1348-2C42-89D2-2E5EEA57C03D}" srcId="{504B24DA-A56A-524F-ADE4-6AD4319FCB45}" destId="{87E15E1D-B920-864F-9F1E-F0F2A27B265F}" srcOrd="5" destOrd="0" parTransId="{BFA64E3C-B065-2F47-9550-709783215775}" sibTransId="{32B5B00B-796C-0F41-8919-C9C5F9AA93BE}"/>
    <dgm:cxn modelId="{31FAB8CC-2466-3D4B-9B08-B29FAC1637A5}" type="presOf" srcId="{1B5192BF-158F-AF4B-B94D-4E3859C0441D}" destId="{0403FA32-6E89-5749-BB60-718A482F99ED}" srcOrd="0" destOrd="0" presId="urn:microsoft.com/office/officeart/2005/8/layout/chevron1"/>
    <dgm:cxn modelId="{B7FDBDCD-7E8D-664A-83AA-C66437709430}" type="presOf" srcId="{D88DDFE3-5397-F94A-90A7-CF0DDACEF8BB}" destId="{23785ACC-3C34-3542-B3E4-CA2E1F17B3A0}" srcOrd="0" destOrd="0" presId="urn:microsoft.com/office/officeart/2005/8/layout/chevron1"/>
    <dgm:cxn modelId="{FA0B70E5-1E60-2F4E-A887-ABDF4D44FE44}" srcId="{504B24DA-A56A-524F-ADE4-6AD4319FCB45}" destId="{DE82D2C7-F79B-DF40-A916-0C8C47875639}" srcOrd="3" destOrd="0" parTransId="{DB793B3C-56C6-0F4E-806F-FFAA1F29E83C}" sibTransId="{479F4D14-40D6-AA4B-BEB3-790204AC5747}"/>
    <dgm:cxn modelId="{31294EFE-5260-B24E-90E5-F859BA9B69EE}" type="presOf" srcId="{504B24DA-A56A-524F-ADE4-6AD4319FCB45}" destId="{AC5CC18D-B394-8249-8A40-C146C195C815}" srcOrd="0" destOrd="0" presId="urn:microsoft.com/office/officeart/2005/8/layout/chevron1"/>
    <dgm:cxn modelId="{895367D2-72A3-E049-A3B8-D17E5CF2C9CC}" type="presParOf" srcId="{AC5CC18D-B394-8249-8A40-C146C195C815}" destId="{56B83AC9-9B9D-9E4B-AA38-E5C69A432310}" srcOrd="0" destOrd="0" presId="urn:microsoft.com/office/officeart/2005/8/layout/chevron1"/>
    <dgm:cxn modelId="{00461723-B0EB-4E4B-8F91-F9296F436D4E}" type="presParOf" srcId="{AC5CC18D-B394-8249-8A40-C146C195C815}" destId="{16ECCDA1-DCE2-5B44-9DA8-E893B8587F70}" srcOrd="1" destOrd="0" presId="urn:microsoft.com/office/officeart/2005/8/layout/chevron1"/>
    <dgm:cxn modelId="{F42EBAA1-77F9-3446-B7A8-882C478EBEB0}" type="presParOf" srcId="{AC5CC18D-B394-8249-8A40-C146C195C815}" destId="{23785ACC-3C34-3542-B3E4-CA2E1F17B3A0}" srcOrd="2" destOrd="0" presId="urn:microsoft.com/office/officeart/2005/8/layout/chevron1"/>
    <dgm:cxn modelId="{59EDC7C7-F6FB-4C40-804E-54F929EED837}" type="presParOf" srcId="{AC5CC18D-B394-8249-8A40-C146C195C815}" destId="{AC4C4D71-9EFD-F949-A749-3EC0FBBEFCDF}" srcOrd="3" destOrd="0" presId="urn:microsoft.com/office/officeart/2005/8/layout/chevron1"/>
    <dgm:cxn modelId="{35B11F06-5B44-D141-B262-6A724A18AC01}" type="presParOf" srcId="{AC5CC18D-B394-8249-8A40-C146C195C815}" destId="{0403FA32-6E89-5749-BB60-718A482F99ED}" srcOrd="4" destOrd="0" presId="urn:microsoft.com/office/officeart/2005/8/layout/chevron1"/>
    <dgm:cxn modelId="{153FC102-4F74-3F42-9A98-59D13BEB6A9D}" type="presParOf" srcId="{AC5CC18D-B394-8249-8A40-C146C195C815}" destId="{012C0587-CD93-AA45-AB68-77F9846DA7BA}" srcOrd="5" destOrd="0" presId="urn:microsoft.com/office/officeart/2005/8/layout/chevron1"/>
    <dgm:cxn modelId="{6F0E417B-9931-234B-B23A-996144668037}" type="presParOf" srcId="{AC5CC18D-B394-8249-8A40-C146C195C815}" destId="{ACD78393-1A26-6149-A74C-DDE6FCE09813}" srcOrd="6" destOrd="0" presId="urn:microsoft.com/office/officeart/2005/8/layout/chevron1"/>
    <dgm:cxn modelId="{826E1521-FDB6-5840-A683-923FD20A1BB8}" type="presParOf" srcId="{AC5CC18D-B394-8249-8A40-C146C195C815}" destId="{7DC7B636-1B3F-C640-A676-8371748883A6}" srcOrd="7" destOrd="0" presId="urn:microsoft.com/office/officeart/2005/8/layout/chevron1"/>
    <dgm:cxn modelId="{A6567589-D6D2-1540-AFF9-D7A691D45779}" type="presParOf" srcId="{AC5CC18D-B394-8249-8A40-C146C195C815}" destId="{9A602850-88DE-E343-8FE2-D8BD142AFB2C}" srcOrd="8" destOrd="0" presId="urn:microsoft.com/office/officeart/2005/8/layout/chevron1"/>
    <dgm:cxn modelId="{026ECDCC-DCEC-064F-B993-2EB456D6D7D5}" type="presParOf" srcId="{AC5CC18D-B394-8249-8A40-C146C195C815}" destId="{EF1FAF56-5820-144D-A088-D78E47D141A5}" srcOrd="9" destOrd="0" presId="urn:microsoft.com/office/officeart/2005/8/layout/chevron1"/>
    <dgm:cxn modelId="{0D0C178D-5BAE-7445-AD09-44FD0ADFDE64}" type="presParOf" srcId="{AC5CC18D-B394-8249-8A40-C146C195C815}" destId="{393CAA40-6129-5D41-95E1-8A02155D282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504B24DA-A56A-524F-ADE4-6AD4319FCB45}" type="doc">
      <dgm:prSet loTypeId="urn:microsoft.com/office/officeart/2005/8/layout/chevron1" loCatId="" qsTypeId="urn:microsoft.com/office/officeart/2005/8/quickstyle/simple2" qsCatId="simple" csTypeId="urn:microsoft.com/office/officeart/2005/8/colors/colorful2" csCatId="colorful" phldr="1"/>
      <dgm:spPr/>
    </dgm:pt>
    <dgm:pt modelId="{9E61937B-FB90-4C46-85F3-BA66A9FF181D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Problem Identification</a:t>
          </a:r>
        </a:p>
      </dgm:t>
    </dgm:pt>
    <dgm:pt modelId="{642E3021-1287-0A46-9D2A-E9DA598B3D67}" type="parTrans" cxnId="{CA43DA4A-0BA2-8C4B-923B-8D283711F28F}">
      <dgm:prSet/>
      <dgm:spPr/>
      <dgm:t>
        <a:bodyPr/>
        <a:lstStyle/>
        <a:p>
          <a:endParaRPr lang="en-US"/>
        </a:p>
      </dgm:t>
    </dgm:pt>
    <dgm:pt modelId="{33D2ECD3-1E7E-6343-8D57-4BB370B64E3F}" type="sibTrans" cxnId="{CA43DA4A-0BA2-8C4B-923B-8D283711F28F}">
      <dgm:prSet/>
      <dgm:spPr/>
      <dgm:t>
        <a:bodyPr/>
        <a:lstStyle/>
        <a:p>
          <a:endParaRPr lang="en-US"/>
        </a:p>
      </dgm:t>
    </dgm:pt>
    <dgm:pt modelId="{D88DDFE3-5397-F94A-90A7-CF0DDACEF8BB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Data Wrangling</a:t>
          </a:r>
        </a:p>
      </dgm:t>
    </dgm:pt>
    <dgm:pt modelId="{C377200A-55C0-5940-8519-F63F81DA942E}" type="parTrans" cxnId="{40596A70-4913-D74E-B028-9FC78E95C098}">
      <dgm:prSet/>
      <dgm:spPr/>
      <dgm:t>
        <a:bodyPr/>
        <a:lstStyle/>
        <a:p>
          <a:endParaRPr lang="en-US"/>
        </a:p>
      </dgm:t>
    </dgm:pt>
    <dgm:pt modelId="{487136F6-5117-C24F-AF61-34C298E39EBF}" type="sibTrans" cxnId="{40596A70-4913-D74E-B028-9FC78E95C098}">
      <dgm:prSet/>
      <dgm:spPr/>
      <dgm:t>
        <a:bodyPr/>
        <a:lstStyle/>
        <a:p>
          <a:endParaRPr lang="en-US"/>
        </a:p>
      </dgm:t>
    </dgm:pt>
    <dgm:pt modelId="{1B5192BF-158F-AF4B-B94D-4E3859C0441D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Exploratory Data Analysis</a:t>
          </a:r>
        </a:p>
      </dgm:t>
    </dgm:pt>
    <dgm:pt modelId="{1D8E826F-3C05-9845-A134-C91F6B5B30D4}" type="parTrans" cxnId="{9E532C3B-3967-CA48-827A-8E727A08895F}">
      <dgm:prSet/>
      <dgm:spPr/>
      <dgm:t>
        <a:bodyPr/>
        <a:lstStyle/>
        <a:p>
          <a:endParaRPr lang="en-US"/>
        </a:p>
      </dgm:t>
    </dgm:pt>
    <dgm:pt modelId="{40465A9F-6164-0740-8688-810F3494C234}" type="sibTrans" cxnId="{9E532C3B-3967-CA48-827A-8E727A08895F}">
      <dgm:prSet/>
      <dgm:spPr/>
      <dgm:t>
        <a:bodyPr/>
        <a:lstStyle/>
        <a:p>
          <a:endParaRPr lang="en-US"/>
        </a:p>
      </dgm:t>
    </dgm:pt>
    <dgm:pt modelId="{DE82D2C7-F79B-DF40-A916-0C8C47875639}">
      <dgm:prSet phldrT="[Text]"/>
      <dgm:spPr>
        <a:solidFill>
          <a:schemeClr val="accent1">
            <a:lumMod val="50000"/>
          </a:schemeClr>
        </a:solidFill>
        <a:ln>
          <a:solidFill>
            <a:srgbClr val="FFFF00"/>
          </a:solidFill>
        </a:ln>
      </dgm:spPr>
      <dgm:t>
        <a:bodyPr/>
        <a:lstStyle/>
        <a:p>
          <a:pPr rtl="0"/>
          <a:r>
            <a:rPr lang="en-US" dirty="0"/>
            <a:t>Pre-Processing and Data Development </a:t>
          </a:r>
        </a:p>
      </dgm:t>
    </dgm:pt>
    <dgm:pt modelId="{DB793B3C-56C6-0F4E-806F-FFAA1F29E83C}" type="parTrans" cxnId="{FA0B70E5-1E60-2F4E-A887-ABDF4D44FE44}">
      <dgm:prSet/>
      <dgm:spPr/>
      <dgm:t>
        <a:bodyPr/>
        <a:lstStyle/>
        <a:p>
          <a:endParaRPr lang="en-US"/>
        </a:p>
      </dgm:t>
    </dgm:pt>
    <dgm:pt modelId="{479F4D14-40D6-AA4B-BEB3-790204AC5747}" type="sibTrans" cxnId="{FA0B70E5-1E60-2F4E-A887-ABDF4D44FE44}">
      <dgm:prSet/>
      <dgm:spPr/>
      <dgm:t>
        <a:bodyPr/>
        <a:lstStyle/>
        <a:p>
          <a:endParaRPr lang="en-US"/>
        </a:p>
      </dgm:t>
    </dgm:pt>
    <dgm:pt modelId="{73378CFE-7225-664D-89F2-AF00350DFAD2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Modeling</a:t>
          </a:r>
        </a:p>
      </dgm:t>
    </dgm:pt>
    <dgm:pt modelId="{2804EE75-8943-8847-97E8-1A73F46D91E2}" type="parTrans" cxnId="{CC4F9D72-D8A7-A94D-9569-4813EF3F05AE}">
      <dgm:prSet/>
      <dgm:spPr/>
      <dgm:t>
        <a:bodyPr/>
        <a:lstStyle/>
        <a:p>
          <a:endParaRPr lang="en-US"/>
        </a:p>
      </dgm:t>
    </dgm:pt>
    <dgm:pt modelId="{AF59366A-7940-B64C-A814-4D53315DA45B}" type="sibTrans" cxnId="{CC4F9D72-D8A7-A94D-9569-4813EF3F05AE}">
      <dgm:prSet/>
      <dgm:spPr/>
      <dgm:t>
        <a:bodyPr/>
        <a:lstStyle/>
        <a:p>
          <a:endParaRPr lang="en-US"/>
        </a:p>
      </dgm:t>
    </dgm:pt>
    <dgm:pt modelId="{87E15E1D-B920-864F-9F1E-F0F2A27B265F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Documentation</a:t>
          </a:r>
        </a:p>
      </dgm:t>
    </dgm:pt>
    <dgm:pt modelId="{BFA64E3C-B065-2F47-9550-709783215775}" type="parTrans" cxnId="{28A91E76-1348-2C42-89D2-2E5EEA57C03D}">
      <dgm:prSet/>
      <dgm:spPr/>
      <dgm:t>
        <a:bodyPr/>
        <a:lstStyle/>
        <a:p>
          <a:endParaRPr lang="en-US"/>
        </a:p>
      </dgm:t>
    </dgm:pt>
    <dgm:pt modelId="{32B5B00B-796C-0F41-8919-C9C5F9AA93BE}" type="sibTrans" cxnId="{28A91E76-1348-2C42-89D2-2E5EEA57C03D}">
      <dgm:prSet/>
      <dgm:spPr/>
      <dgm:t>
        <a:bodyPr/>
        <a:lstStyle/>
        <a:p>
          <a:endParaRPr lang="en-US"/>
        </a:p>
      </dgm:t>
    </dgm:pt>
    <dgm:pt modelId="{AC5CC18D-B394-8249-8A40-C146C195C815}" type="pres">
      <dgm:prSet presAssocID="{504B24DA-A56A-524F-ADE4-6AD4319FCB45}" presName="Name0" presStyleCnt="0">
        <dgm:presLayoutVars>
          <dgm:dir/>
          <dgm:animLvl val="lvl"/>
          <dgm:resizeHandles val="exact"/>
        </dgm:presLayoutVars>
      </dgm:prSet>
      <dgm:spPr/>
    </dgm:pt>
    <dgm:pt modelId="{56B83AC9-9B9D-9E4B-AA38-E5C69A432310}" type="pres">
      <dgm:prSet presAssocID="{9E61937B-FB90-4C46-85F3-BA66A9FF181D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16ECCDA1-DCE2-5B44-9DA8-E893B8587F70}" type="pres">
      <dgm:prSet presAssocID="{33D2ECD3-1E7E-6343-8D57-4BB370B64E3F}" presName="parTxOnlySpace" presStyleCnt="0"/>
      <dgm:spPr/>
    </dgm:pt>
    <dgm:pt modelId="{23785ACC-3C34-3542-B3E4-CA2E1F17B3A0}" type="pres">
      <dgm:prSet presAssocID="{D88DDFE3-5397-F94A-90A7-CF0DDACEF8BB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C4C4D71-9EFD-F949-A749-3EC0FBBEFCDF}" type="pres">
      <dgm:prSet presAssocID="{487136F6-5117-C24F-AF61-34C298E39EBF}" presName="parTxOnlySpace" presStyleCnt="0"/>
      <dgm:spPr/>
    </dgm:pt>
    <dgm:pt modelId="{0403FA32-6E89-5749-BB60-718A482F99ED}" type="pres">
      <dgm:prSet presAssocID="{1B5192BF-158F-AF4B-B94D-4E3859C0441D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012C0587-CD93-AA45-AB68-77F9846DA7BA}" type="pres">
      <dgm:prSet presAssocID="{40465A9F-6164-0740-8688-810F3494C234}" presName="parTxOnlySpace" presStyleCnt="0"/>
      <dgm:spPr/>
    </dgm:pt>
    <dgm:pt modelId="{ACD78393-1A26-6149-A74C-DDE6FCE09813}" type="pres">
      <dgm:prSet presAssocID="{DE82D2C7-F79B-DF40-A916-0C8C47875639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7DC7B636-1B3F-C640-A676-8371748883A6}" type="pres">
      <dgm:prSet presAssocID="{479F4D14-40D6-AA4B-BEB3-790204AC5747}" presName="parTxOnlySpace" presStyleCnt="0"/>
      <dgm:spPr/>
    </dgm:pt>
    <dgm:pt modelId="{9A602850-88DE-E343-8FE2-D8BD142AFB2C}" type="pres">
      <dgm:prSet presAssocID="{73378CFE-7225-664D-89F2-AF00350DFAD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EF1FAF56-5820-144D-A088-D78E47D141A5}" type="pres">
      <dgm:prSet presAssocID="{AF59366A-7940-B64C-A814-4D53315DA45B}" presName="parTxOnlySpace" presStyleCnt="0"/>
      <dgm:spPr/>
    </dgm:pt>
    <dgm:pt modelId="{393CAA40-6129-5D41-95E1-8A02155D2822}" type="pres">
      <dgm:prSet presAssocID="{87E15E1D-B920-864F-9F1E-F0F2A27B265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5E84028-7A31-F04D-8206-5DB892719DAD}" type="presOf" srcId="{9E61937B-FB90-4C46-85F3-BA66A9FF181D}" destId="{56B83AC9-9B9D-9E4B-AA38-E5C69A432310}" srcOrd="0" destOrd="0" presId="urn:microsoft.com/office/officeart/2005/8/layout/chevron1"/>
    <dgm:cxn modelId="{00FE2B35-4F35-8645-858A-FD04C3F66305}" type="presOf" srcId="{73378CFE-7225-664D-89F2-AF00350DFAD2}" destId="{9A602850-88DE-E343-8FE2-D8BD142AFB2C}" srcOrd="0" destOrd="0" presId="urn:microsoft.com/office/officeart/2005/8/layout/chevron1"/>
    <dgm:cxn modelId="{9E532C3B-3967-CA48-827A-8E727A08895F}" srcId="{504B24DA-A56A-524F-ADE4-6AD4319FCB45}" destId="{1B5192BF-158F-AF4B-B94D-4E3859C0441D}" srcOrd="2" destOrd="0" parTransId="{1D8E826F-3C05-9845-A134-C91F6B5B30D4}" sibTransId="{40465A9F-6164-0740-8688-810F3494C234}"/>
    <dgm:cxn modelId="{CA43DA4A-0BA2-8C4B-923B-8D283711F28F}" srcId="{504B24DA-A56A-524F-ADE4-6AD4319FCB45}" destId="{9E61937B-FB90-4C46-85F3-BA66A9FF181D}" srcOrd="0" destOrd="0" parTransId="{642E3021-1287-0A46-9D2A-E9DA598B3D67}" sibTransId="{33D2ECD3-1E7E-6343-8D57-4BB370B64E3F}"/>
    <dgm:cxn modelId="{C288BF58-6932-AC46-9402-BC25B46E2CC1}" type="presOf" srcId="{87E15E1D-B920-864F-9F1E-F0F2A27B265F}" destId="{393CAA40-6129-5D41-95E1-8A02155D2822}" srcOrd="0" destOrd="0" presId="urn:microsoft.com/office/officeart/2005/8/layout/chevron1"/>
    <dgm:cxn modelId="{0B9B3162-6D4B-2C4D-9F91-837C34B48A33}" type="presOf" srcId="{DE82D2C7-F79B-DF40-A916-0C8C47875639}" destId="{ACD78393-1A26-6149-A74C-DDE6FCE09813}" srcOrd="0" destOrd="0" presId="urn:microsoft.com/office/officeart/2005/8/layout/chevron1"/>
    <dgm:cxn modelId="{40596A70-4913-D74E-B028-9FC78E95C098}" srcId="{504B24DA-A56A-524F-ADE4-6AD4319FCB45}" destId="{D88DDFE3-5397-F94A-90A7-CF0DDACEF8BB}" srcOrd="1" destOrd="0" parTransId="{C377200A-55C0-5940-8519-F63F81DA942E}" sibTransId="{487136F6-5117-C24F-AF61-34C298E39EBF}"/>
    <dgm:cxn modelId="{CC4F9D72-D8A7-A94D-9569-4813EF3F05AE}" srcId="{504B24DA-A56A-524F-ADE4-6AD4319FCB45}" destId="{73378CFE-7225-664D-89F2-AF00350DFAD2}" srcOrd="4" destOrd="0" parTransId="{2804EE75-8943-8847-97E8-1A73F46D91E2}" sibTransId="{AF59366A-7940-B64C-A814-4D53315DA45B}"/>
    <dgm:cxn modelId="{28A91E76-1348-2C42-89D2-2E5EEA57C03D}" srcId="{504B24DA-A56A-524F-ADE4-6AD4319FCB45}" destId="{87E15E1D-B920-864F-9F1E-F0F2A27B265F}" srcOrd="5" destOrd="0" parTransId="{BFA64E3C-B065-2F47-9550-709783215775}" sibTransId="{32B5B00B-796C-0F41-8919-C9C5F9AA93BE}"/>
    <dgm:cxn modelId="{31FAB8CC-2466-3D4B-9B08-B29FAC1637A5}" type="presOf" srcId="{1B5192BF-158F-AF4B-B94D-4E3859C0441D}" destId="{0403FA32-6E89-5749-BB60-718A482F99ED}" srcOrd="0" destOrd="0" presId="urn:microsoft.com/office/officeart/2005/8/layout/chevron1"/>
    <dgm:cxn modelId="{B7FDBDCD-7E8D-664A-83AA-C66437709430}" type="presOf" srcId="{D88DDFE3-5397-F94A-90A7-CF0DDACEF8BB}" destId="{23785ACC-3C34-3542-B3E4-CA2E1F17B3A0}" srcOrd="0" destOrd="0" presId="urn:microsoft.com/office/officeart/2005/8/layout/chevron1"/>
    <dgm:cxn modelId="{FA0B70E5-1E60-2F4E-A887-ABDF4D44FE44}" srcId="{504B24DA-A56A-524F-ADE4-6AD4319FCB45}" destId="{DE82D2C7-F79B-DF40-A916-0C8C47875639}" srcOrd="3" destOrd="0" parTransId="{DB793B3C-56C6-0F4E-806F-FFAA1F29E83C}" sibTransId="{479F4D14-40D6-AA4B-BEB3-790204AC5747}"/>
    <dgm:cxn modelId="{31294EFE-5260-B24E-90E5-F859BA9B69EE}" type="presOf" srcId="{504B24DA-A56A-524F-ADE4-6AD4319FCB45}" destId="{AC5CC18D-B394-8249-8A40-C146C195C815}" srcOrd="0" destOrd="0" presId="urn:microsoft.com/office/officeart/2005/8/layout/chevron1"/>
    <dgm:cxn modelId="{895367D2-72A3-E049-A3B8-D17E5CF2C9CC}" type="presParOf" srcId="{AC5CC18D-B394-8249-8A40-C146C195C815}" destId="{56B83AC9-9B9D-9E4B-AA38-E5C69A432310}" srcOrd="0" destOrd="0" presId="urn:microsoft.com/office/officeart/2005/8/layout/chevron1"/>
    <dgm:cxn modelId="{00461723-B0EB-4E4B-8F91-F9296F436D4E}" type="presParOf" srcId="{AC5CC18D-B394-8249-8A40-C146C195C815}" destId="{16ECCDA1-DCE2-5B44-9DA8-E893B8587F70}" srcOrd="1" destOrd="0" presId="urn:microsoft.com/office/officeart/2005/8/layout/chevron1"/>
    <dgm:cxn modelId="{F42EBAA1-77F9-3446-B7A8-882C478EBEB0}" type="presParOf" srcId="{AC5CC18D-B394-8249-8A40-C146C195C815}" destId="{23785ACC-3C34-3542-B3E4-CA2E1F17B3A0}" srcOrd="2" destOrd="0" presId="urn:microsoft.com/office/officeart/2005/8/layout/chevron1"/>
    <dgm:cxn modelId="{59EDC7C7-F6FB-4C40-804E-54F929EED837}" type="presParOf" srcId="{AC5CC18D-B394-8249-8A40-C146C195C815}" destId="{AC4C4D71-9EFD-F949-A749-3EC0FBBEFCDF}" srcOrd="3" destOrd="0" presId="urn:microsoft.com/office/officeart/2005/8/layout/chevron1"/>
    <dgm:cxn modelId="{35B11F06-5B44-D141-B262-6A724A18AC01}" type="presParOf" srcId="{AC5CC18D-B394-8249-8A40-C146C195C815}" destId="{0403FA32-6E89-5749-BB60-718A482F99ED}" srcOrd="4" destOrd="0" presId="urn:microsoft.com/office/officeart/2005/8/layout/chevron1"/>
    <dgm:cxn modelId="{153FC102-4F74-3F42-9A98-59D13BEB6A9D}" type="presParOf" srcId="{AC5CC18D-B394-8249-8A40-C146C195C815}" destId="{012C0587-CD93-AA45-AB68-77F9846DA7BA}" srcOrd="5" destOrd="0" presId="urn:microsoft.com/office/officeart/2005/8/layout/chevron1"/>
    <dgm:cxn modelId="{6F0E417B-9931-234B-B23A-996144668037}" type="presParOf" srcId="{AC5CC18D-B394-8249-8A40-C146C195C815}" destId="{ACD78393-1A26-6149-A74C-DDE6FCE09813}" srcOrd="6" destOrd="0" presId="urn:microsoft.com/office/officeart/2005/8/layout/chevron1"/>
    <dgm:cxn modelId="{826E1521-FDB6-5840-A683-923FD20A1BB8}" type="presParOf" srcId="{AC5CC18D-B394-8249-8A40-C146C195C815}" destId="{7DC7B636-1B3F-C640-A676-8371748883A6}" srcOrd="7" destOrd="0" presId="urn:microsoft.com/office/officeart/2005/8/layout/chevron1"/>
    <dgm:cxn modelId="{A6567589-D6D2-1540-AFF9-D7A691D45779}" type="presParOf" srcId="{AC5CC18D-B394-8249-8A40-C146C195C815}" destId="{9A602850-88DE-E343-8FE2-D8BD142AFB2C}" srcOrd="8" destOrd="0" presId="urn:microsoft.com/office/officeart/2005/8/layout/chevron1"/>
    <dgm:cxn modelId="{026ECDCC-DCEC-064F-B993-2EB456D6D7D5}" type="presParOf" srcId="{AC5CC18D-B394-8249-8A40-C146C195C815}" destId="{EF1FAF56-5820-144D-A088-D78E47D141A5}" srcOrd="9" destOrd="0" presId="urn:microsoft.com/office/officeart/2005/8/layout/chevron1"/>
    <dgm:cxn modelId="{0D0C178D-5BAE-7445-AD09-44FD0ADFDE64}" type="presParOf" srcId="{AC5CC18D-B394-8249-8A40-C146C195C815}" destId="{393CAA40-6129-5D41-95E1-8A02155D282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504B24DA-A56A-524F-ADE4-6AD4319FCB45}" type="doc">
      <dgm:prSet loTypeId="urn:microsoft.com/office/officeart/2005/8/layout/chevron1" loCatId="" qsTypeId="urn:microsoft.com/office/officeart/2005/8/quickstyle/simple2" qsCatId="simple" csTypeId="urn:microsoft.com/office/officeart/2005/8/colors/colorful2" csCatId="colorful" phldr="1"/>
      <dgm:spPr/>
    </dgm:pt>
    <dgm:pt modelId="{9E61937B-FB90-4C46-85F3-BA66A9FF181D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Problem Identification</a:t>
          </a:r>
        </a:p>
      </dgm:t>
    </dgm:pt>
    <dgm:pt modelId="{642E3021-1287-0A46-9D2A-E9DA598B3D67}" type="parTrans" cxnId="{CA43DA4A-0BA2-8C4B-923B-8D283711F28F}">
      <dgm:prSet/>
      <dgm:spPr/>
      <dgm:t>
        <a:bodyPr/>
        <a:lstStyle/>
        <a:p>
          <a:endParaRPr lang="en-US"/>
        </a:p>
      </dgm:t>
    </dgm:pt>
    <dgm:pt modelId="{33D2ECD3-1E7E-6343-8D57-4BB370B64E3F}" type="sibTrans" cxnId="{CA43DA4A-0BA2-8C4B-923B-8D283711F28F}">
      <dgm:prSet/>
      <dgm:spPr/>
      <dgm:t>
        <a:bodyPr/>
        <a:lstStyle/>
        <a:p>
          <a:endParaRPr lang="en-US"/>
        </a:p>
      </dgm:t>
    </dgm:pt>
    <dgm:pt modelId="{D88DDFE3-5397-F94A-90A7-CF0DDACEF8BB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Data Wrangling</a:t>
          </a:r>
        </a:p>
      </dgm:t>
    </dgm:pt>
    <dgm:pt modelId="{C377200A-55C0-5940-8519-F63F81DA942E}" type="parTrans" cxnId="{40596A70-4913-D74E-B028-9FC78E95C098}">
      <dgm:prSet/>
      <dgm:spPr/>
      <dgm:t>
        <a:bodyPr/>
        <a:lstStyle/>
        <a:p>
          <a:endParaRPr lang="en-US"/>
        </a:p>
      </dgm:t>
    </dgm:pt>
    <dgm:pt modelId="{487136F6-5117-C24F-AF61-34C298E39EBF}" type="sibTrans" cxnId="{40596A70-4913-D74E-B028-9FC78E95C098}">
      <dgm:prSet/>
      <dgm:spPr/>
      <dgm:t>
        <a:bodyPr/>
        <a:lstStyle/>
        <a:p>
          <a:endParaRPr lang="en-US"/>
        </a:p>
      </dgm:t>
    </dgm:pt>
    <dgm:pt modelId="{1B5192BF-158F-AF4B-B94D-4E3859C0441D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Exploratory Data Analysis</a:t>
          </a:r>
        </a:p>
      </dgm:t>
    </dgm:pt>
    <dgm:pt modelId="{1D8E826F-3C05-9845-A134-C91F6B5B30D4}" type="parTrans" cxnId="{9E532C3B-3967-CA48-827A-8E727A08895F}">
      <dgm:prSet/>
      <dgm:spPr/>
      <dgm:t>
        <a:bodyPr/>
        <a:lstStyle/>
        <a:p>
          <a:endParaRPr lang="en-US"/>
        </a:p>
      </dgm:t>
    </dgm:pt>
    <dgm:pt modelId="{40465A9F-6164-0740-8688-810F3494C234}" type="sibTrans" cxnId="{9E532C3B-3967-CA48-827A-8E727A08895F}">
      <dgm:prSet/>
      <dgm:spPr/>
      <dgm:t>
        <a:bodyPr/>
        <a:lstStyle/>
        <a:p>
          <a:endParaRPr lang="en-US"/>
        </a:p>
      </dgm:t>
    </dgm:pt>
    <dgm:pt modelId="{DE82D2C7-F79B-DF40-A916-0C8C47875639}">
      <dgm:prSet phldrT="[Text]"/>
      <dgm:spPr>
        <a:solidFill>
          <a:schemeClr val="accent6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dirty="0"/>
            <a:t>Pre-Processing and Data Development </a:t>
          </a:r>
        </a:p>
      </dgm:t>
    </dgm:pt>
    <dgm:pt modelId="{DB793B3C-56C6-0F4E-806F-FFAA1F29E83C}" type="parTrans" cxnId="{FA0B70E5-1E60-2F4E-A887-ABDF4D44FE44}">
      <dgm:prSet/>
      <dgm:spPr/>
      <dgm:t>
        <a:bodyPr/>
        <a:lstStyle/>
        <a:p>
          <a:endParaRPr lang="en-US"/>
        </a:p>
      </dgm:t>
    </dgm:pt>
    <dgm:pt modelId="{479F4D14-40D6-AA4B-BEB3-790204AC5747}" type="sibTrans" cxnId="{FA0B70E5-1E60-2F4E-A887-ABDF4D44FE44}">
      <dgm:prSet/>
      <dgm:spPr/>
      <dgm:t>
        <a:bodyPr/>
        <a:lstStyle/>
        <a:p>
          <a:endParaRPr lang="en-US"/>
        </a:p>
      </dgm:t>
    </dgm:pt>
    <dgm:pt modelId="{73378CFE-7225-664D-89F2-AF00350DFAD2}">
      <dgm:prSet phldrT="[Text]"/>
      <dgm:spPr>
        <a:solidFill>
          <a:schemeClr val="accent1">
            <a:lumMod val="50000"/>
          </a:schemeClr>
        </a:solidFill>
        <a:ln>
          <a:solidFill>
            <a:srgbClr val="FFFF00"/>
          </a:solidFill>
        </a:ln>
      </dgm:spPr>
      <dgm:t>
        <a:bodyPr/>
        <a:lstStyle/>
        <a:p>
          <a:pPr rtl="0"/>
          <a:r>
            <a:rPr lang="en-US" dirty="0"/>
            <a:t>Modeling</a:t>
          </a:r>
        </a:p>
      </dgm:t>
    </dgm:pt>
    <dgm:pt modelId="{2804EE75-8943-8847-97E8-1A73F46D91E2}" type="parTrans" cxnId="{CC4F9D72-D8A7-A94D-9569-4813EF3F05AE}">
      <dgm:prSet/>
      <dgm:spPr/>
      <dgm:t>
        <a:bodyPr/>
        <a:lstStyle/>
        <a:p>
          <a:endParaRPr lang="en-US"/>
        </a:p>
      </dgm:t>
    </dgm:pt>
    <dgm:pt modelId="{AF59366A-7940-B64C-A814-4D53315DA45B}" type="sibTrans" cxnId="{CC4F9D72-D8A7-A94D-9569-4813EF3F05AE}">
      <dgm:prSet/>
      <dgm:spPr/>
      <dgm:t>
        <a:bodyPr/>
        <a:lstStyle/>
        <a:p>
          <a:endParaRPr lang="en-US"/>
        </a:p>
      </dgm:t>
    </dgm:pt>
    <dgm:pt modelId="{87E15E1D-B920-864F-9F1E-F0F2A27B265F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Documentation</a:t>
          </a:r>
        </a:p>
      </dgm:t>
    </dgm:pt>
    <dgm:pt modelId="{BFA64E3C-B065-2F47-9550-709783215775}" type="parTrans" cxnId="{28A91E76-1348-2C42-89D2-2E5EEA57C03D}">
      <dgm:prSet/>
      <dgm:spPr/>
      <dgm:t>
        <a:bodyPr/>
        <a:lstStyle/>
        <a:p>
          <a:endParaRPr lang="en-US"/>
        </a:p>
      </dgm:t>
    </dgm:pt>
    <dgm:pt modelId="{32B5B00B-796C-0F41-8919-C9C5F9AA93BE}" type="sibTrans" cxnId="{28A91E76-1348-2C42-89D2-2E5EEA57C03D}">
      <dgm:prSet/>
      <dgm:spPr/>
      <dgm:t>
        <a:bodyPr/>
        <a:lstStyle/>
        <a:p>
          <a:endParaRPr lang="en-US"/>
        </a:p>
      </dgm:t>
    </dgm:pt>
    <dgm:pt modelId="{AC5CC18D-B394-8249-8A40-C146C195C815}" type="pres">
      <dgm:prSet presAssocID="{504B24DA-A56A-524F-ADE4-6AD4319FCB45}" presName="Name0" presStyleCnt="0">
        <dgm:presLayoutVars>
          <dgm:dir/>
          <dgm:animLvl val="lvl"/>
          <dgm:resizeHandles val="exact"/>
        </dgm:presLayoutVars>
      </dgm:prSet>
      <dgm:spPr/>
    </dgm:pt>
    <dgm:pt modelId="{56B83AC9-9B9D-9E4B-AA38-E5C69A432310}" type="pres">
      <dgm:prSet presAssocID="{9E61937B-FB90-4C46-85F3-BA66A9FF181D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16ECCDA1-DCE2-5B44-9DA8-E893B8587F70}" type="pres">
      <dgm:prSet presAssocID="{33D2ECD3-1E7E-6343-8D57-4BB370B64E3F}" presName="parTxOnlySpace" presStyleCnt="0"/>
      <dgm:spPr/>
    </dgm:pt>
    <dgm:pt modelId="{23785ACC-3C34-3542-B3E4-CA2E1F17B3A0}" type="pres">
      <dgm:prSet presAssocID="{D88DDFE3-5397-F94A-90A7-CF0DDACEF8BB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C4C4D71-9EFD-F949-A749-3EC0FBBEFCDF}" type="pres">
      <dgm:prSet presAssocID="{487136F6-5117-C24F-AF61-34C298E39EBF}" presName="parTxOnlySpace" presStyleCnt="0"/>
      <dgm:spPr/>
    </dgm:pt>
    <dgm:pt modelId="{0403FA32-6E89-5749-BB60-718A482F99ED}" type="pres">
      <dgm:prSet presAssocID="{1B5192BF-158F-AF4B-B94D-4E3859C0441D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012C0587-CD93-AA45-AB68-77F9846DA7BA}" type="pres">
      <dgm:prSet presAssocID="{40465A9F-6164-0740-8688-810F3494C234}" presName="parTxOnlySpace" presStyleCnt="0"/>
      <dgm:spPr/>
    </dgm:pt>
    <dgm:pt modelId="{ACD78393-1A26-6149-A74C-DDE6FCE09813}" type="pres">
      <dgm:prSet presAssocID="{DE82D2C7-F79B-DF40-A916-0C8C47875639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7DC7B636-1B3F-C640-A676-8371748883A6}" type="pres">
      <dgm:prSet presAssocID="{479F4D14-40D6-AA4B-BEB3-790204AC5747}" presName="parTxOnlySpace" presStyleCnt="0"/>
      <dgm:spPr/>
    </dgm:pt>
    <dgm:pt modelId="{9A602850-88DE-E343-8FE2-D8BD142AFB2C}" type="pres">
      <dgm:prSet presAssocID="{73378CFE-7225-664D-89F2-AF00350DFAD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EF1FAF56-5820-144D-A088-D78E47D141A5}" type="pres">
      <dgm:prSet presAssocID="{AF59366A-7940-B64C-A814-4D53315DA45B}" presName="parTxOnlySpace" presStyleCnt="0"/>
      <dgm:spPr/>
    </dgm:pt>
    <dgm:pt modelId="{393CAA40-6129-5D41-95E1-8A02155D2822}" type="pres">
      <dgm:prSet presAssocID="{87E15E1D-B920-864F-9F1E-F0F2A27B265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5E84028-7A31-F04D-8206-5DB892719DAD}" type="presOf" srcId="{9E61937B-FB90-4C46-85F3-BA66A9FF181D}" destId="{56B83AC9-9B9D-9E4B-AA38-E5C69A432310}" srcOrd="0" destOrd="0" presId="urn:microsoft.com/office/officeart/2005/8/layout/chevron1"/>
    <dgm:cxn modelId="{00FE2B35-4F35-8645-858A-FD04C3F66305}" type="presOf" srcId="{73378CFE-7225-664D-89F2-AF00350DFAD2}" destId="{9A602850-88DE-E343-8FE2-D8BD142AFB2C}" srcOrd="0" destOrd="0" presId="urn:microsoft.com/office/officeart/2005/8/layout/chevron1"/>
    <dgm:cxn modelId="{9E532C3B-3967-CA48-827A-8E727A08895F}" srcId="{504B24DA-A56A-524F-ADE4-6AD4319FCB45}" destId="{1B5192BF-158F-AF4B-B94D-4E3859C0441D}" srcOrd="2" destOrd="0" parTransId="{1D8E826F-3C05-9845-A134-C91F6B5B30D4}" sibTransId="{40465A9F-6164-0740-8688-810F3494C234}"/>
    <dgm:cxn modelId="{CA43DA4A-0BA2-8C4B-923B-8D283711F28F}" srcId="{504B24DA-A56A-524F-ADE4-6AD4319FCB45}" destId="{9E61937B-FB90-4C46-85F3-BA66A9FF181D}" srcOrd="0" destOrd="0" parTransId="{642E3021-1287-0A46-9D2A-E9DA598B3D67}" sibTransId="{33D2ECD3-1E7E-6343-8D57-4BB370B64E3F}"/>
    <dgm:cxn modelId="{C288BF58-6932-AC46-9402-BC25B46E2CC1}" type="presOf" srcId="{87E15E1D-B920-864F-9F1E-F0F2A27B265F}" destId="{393CAA40-6129-5D41-95E1-8A02155D2822}" srcOrd="0" destOrd="0" presId="urn:microsoft.com/office/officeart/2005/8/layout/chevron1"/>
    <dgm:cxn modelId="{0B9B3162-6D4B-2C4D-9F91-837C34B48A33}" type="presOf" srcId="{DE82D2C7-F79B-DF40-A916-0C8C47875639}" destId="{ACD78393-1A26-6149-A74C-DDE6FCE09813}" srcOrd="0" destOrd="0" presId="urn:microsoft.com/office/officeart/2005/8/layout/chevron1"/>
    <dgm:cxn modelId="{40596A70-4913-D74E-B028-9FC78E95C098}" srcId="{504B24DA-A56A-524F-ADE4-6AD4319FCB45}" destId="{D88DDFE3-5397-F94A-90A7-CF0DDACEF8BB}" srcOrd="1" destOrd="0" parTransId="{C377200A-55C0-5940-8519-F63F81DA942E}" sibTransId="{487136F6-5117-C24F-AF61-34C298E39EBF}"/>
    <dgm:cxn modelId="{CC4F9D72-D8A7-A94D-9569-4813EF3F05AE}" srcId="{504B24DA-A56A-524F-ADE4-6AD4319FCB45}" destId="{73378CFE-7225-664D-89F2-AF00350DFAD2}" srcOrd="4" destOrd="0" parTransId="{2804EE75-8943-8847-97E8-1A73F46D91E2}" sibTransId="{AF59366A-7940-B64C-A814-4D53315DA45B}"/>
    <dgm:cxn modelId="{28A91E76-1348-2C42-89D2-2E5EEA57C03D}" srcId="{504B24DA-A56A-524F-ADE4-6AD4319FCB45}" destId="{87E15E1D-B920-864F-9F1E-F0F2A27B265F}" srcOrd="5" destOrd="0" parTransId="{BFA64E3C-B065-2F47-9550-709783215775}" sibTransId="{32B5B00B-796C-0F41-8919-C9C5F9AA93BE}"/>
    <dgm:cxn modelId="{31FAB8CC-2466-3D4B-9B08-B29FAC1637A5}" type="presOf" srcId="{1B5192BF-158F-AF4B-B94D-4E3859C0441D}" destId="{0403FA32-6E89-5749-BB60-718A482F99ED}" srcOrd="0" destOrd="0" presId="urn:microsoft.com/office/officeart/2005/8/layout/chevron1"/>
    <dgm:cxn modelId="{B7FDBDCD-7E8D-664A-83AA-C66437709430}" type="presOf" srcId="{D88DDFE3-5397-F94A-90A7-CF0DDACEF8BB}" destId="{23785ACC-3C34-3542-B3E4-CA2E1F17B3A0}" srcOrd="0" destOrd="0" presId="urn:microsoft.com/office/officeart/2005/8/layout/chevron1"/>
    <dgm:cxn modelId="{FA0B70E5-1E60-2F4E-A887-ABDF4D44FE44}" srcId="{504B24DA-A56A-524F-ADE4-6AD4319FCB45}" destId="{DE82D2C7-F79B-DF40-A916-0C8C47875639}" srcOrd="3" destOrd="0" parTransId="{DB793B3C-56C6-0F4E-806F-FFAA1F29E83C}" sibTransId="{479F4D14-40D6-AA4B-BEB3-790204AC5747}"/>
    <dgm:cxn modelId="{31294EFE-5260-B24E-90E5-F859BA9B69EE}" type="presOf" srcId="{504B24DA-A56A-524F-ADE4-6AD4319FCB45}" destId="{AC5CC18D-B394-8249-8A40-C146C195C815}" srcOrd="0" destOrd="0" presId="urn:microsoft.com/office/officeart/2005/8/layout/chevron1"/>
    <dgm:cxn modelId="{895367D2-72A3-E049-A3B8-D17E5CF2C9CC}" type="presParOf" srcId="{AC5CC18D-B394-8249-8A40-C146C195C815}" destId="{56B83AC9-9B9D-9E4B-AA38-E5C69A432310}" srcOrd="0" destOrd="0" presId="urn:microsoft.com/office/officeart/2005/8/layout/chevron1"/>
    <dgm:cxn modelId="{00461723-B0EB-4E4B-8F91-F9296F436D4E}" type="presParOf" srcId="{AC5CC18D-B394-8249-8A40-C146C195C815}" destId="{16ECCDA1-DCE2-5B44-9DA8-E893B8587F70}" srcOrd="1" destOrd="0" presId="urn:microsoft.com/office/officeart/2005/8/layout/chevron1"/>
    <dgm:cxn modelId="{F42EBAA1-77F9-3446-B7A8-882C478EBEB0}" type="presParOf" srcId="{AC5CC18D-B394-8249-8A40-C146C195C815}" destId="{23785ACC-3C34-3542-B3E4-CA2E1F17B3A0}" srcOrd="2" destOrd="0" presId="urn:microsoft.com/office/officeart/2005/8/layout/chevron1"/>
    <dgm:cxn modelId="{59EDC7C7-F6FB-4C40-804E-54F929EED837}" type="presParOf" srcId="{AC5CC18D-B394-8249-8A40-C146C195C815}" destId="{AC4C4D71-9EFD-F949-A749-3EC0FBBEFCDF}" srcOrd="3" destOrd="0" presId="urn:microsoft.com/office/officeart/2005/8/layout/chevron1"/>
    <dgm:cxn modelId="{35B11F06-5B44-D141-B262-6A724A18AC01}" type="presParOf" srcId="{AC5CC18D-B394-8249-8A40-C146C195C815}" destId="{0403FA32-6E89-5749-BB60-718A482F99ED}" srcOrd="4" destOrd="0" presId="urn:microsoft.com/office/officeart/2005/8/layout/chevron1"/>
    <dgm:cxn modelId="{153FC102-4F74-3F42-9A98-59D13BEB6A9D}" type="presParOf" srcId="{AC5CC18D-B394-8249-8A40-C146C195C815}" destId="{012C0587-CD93-AA45-AB68-77F9846DA7BA}" srcOrd="5" destOrd="0" presId="urn:microsoft.com/office/officeart/2005/8/layout/chevron1"/>
    <dgm:cxn modelId="{6F0E417B-9931-234B-B23A-996144668037}" type="presParOf" srcId="{AC5CC18D-B394-8249-8A40-C146C195C815}" destId="{ACD78393-1A26-6149-A74C-DDE6FCE09813}" srcOrd="6" destOrd="0" presId="urn:microsoft.com/office/officeart/2005/8/layout/chevron1"/>
    <dgm:cxn modelId="{826E1521-FDB6-5840-A683-923FD20A1BB8}" type="presParOf" srcId="{AC5CC18D-B394-8249-8A40-C146C195C815}" destId="{7DC7B636-1B3F-C640-A676-8371748883A6}" srcOrd="7" destOrd="0" presId="urn:microsoft.com/office/officeart/2005/8/layout/chevron1"/>
    <dgm:cxn modelId="{A6567589-D6D2-1540-AFF9-D7A691D45779}" type="presParOf" srcId="{AC5CC18D-B394-8249-8A40-C146C195C815}" destId="{9A602850-88DE-E343-8FE2-D8BD142AFB2C}" srcOrd="8" destOrd="0" presId="urn:microsoft.com/office/officeart/2005/8/layout/chevron1"/>
    <dgm:cxn modelId="{026ECDCC-DCEC-064F-B993-2EB456D6D7D5}" type="presParOf" srcId="{AC5CC18D-B394-8249-8A40-C146C195C815}" destId="{EF1FAF56-5820-144D-A088-D78E47D141A5}" srcOrd="9" destOrd="0" presId="urn:microsoft.com/office/officeart/2005/8/layout/chevron1"/>
    <dgm:cxn modelId="{0D0C178D-5BAE-7445-AD09-44FD0ADFDE64}" type="presParOf" srcId="{AC5CC18D-B394-8249-8A40-C146C195C815}" destId="{393CAA40-6129-5D41-95E1-8A02155D282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504B24DA-A56A-524F-ADE4-6AD4319FCB45}" type="doc">
      <dgm:prSet loTypeId="urn:microsoft.com/office/officeart/2005/8/layout/chevron1" loCatId="" qsTypeId="urn:microsoft.com/office/officeart/2005/8/quickstyle/simple2" qsCatId="simple" csTypeId="urn:microsoft.com/office/officeart/2005/8/colors/colorful2" csCatId="colorful" phldr="1"/>
      <dgm:spPr/>
    </dgm:pt>
    <dgm:pt modelId="{9E61937B-FB90-4C46-85F3-BA66A9FF181D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Problem Identification</a:t>
          </a:r>
        </a:p>
      </dgm:t>
    </dgm:pt>
    <dgm:pt modelId="{642E3021-1287-0A46-9D2A-E9DA598B3D67}" type="parTrans" cxnId="{CA43DA4A-0BA2-8C4B-923B-8D283711F28F}">
      <dgm:prSet/>
      <dgm:spPr/>
      <dgm:t>
        <a:bodyPr/>
        <a:lstStyle/>
        <a:p>
          <a:endParaRPr lang="en-US"/>
        </a:p>
      </dgm:t>
    </dgm:pt>
    <dgm:pt modelId="{33D2ECD3-1E7E-6343-8D57-4BB370B64E3F}" type="sibTrans" cxnId="{CA43DA4A-0BA2-8C4B-923B-8D283711F28F}">
      <dgm:prSet/>
      <dgm:spPr/>
      <dgm:t>
        <a:bodyPr/>
        <a:lstStyle/>
        <a:p>
          <a:endParaRPr lang="en-US"/>
        </a:p>
      </dgm:t>
    </dgm:pt>
    <dgm:pt modelId="{D88DDFE3-5397-F94A-90A7-CF0DDACEF8BB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Data Wrangling</a:t>
          </a:r>
        </a:p>
      </dgm:t>
    </dgm:pt>
    <dgm:pt modelId="{C377200A-55C0-5940-8519-F63F81DA942E}" type="parTrans" cxnId="{40596A70-4913-D74E-B028-9FC78E95C098}">
      <dgm:prSet/>
      <dgm:spPr/>
      <dgm:t>
        <a:bodyPr/>
        <a:lstStyle/>
        <a:p>
          <a:endParaRPr lang="en-US"/>
        </a:p>
      </dgm:t>
    </dgm:pt>
    <dgm:pt modelId="{487136F6-5117-C24F-AF61-34C298E39EBF}" type="sibTrans" cxnId="{40596A70-4913-D74E-B028-9FC78E95C098}">
      <dgm:prSet/>
      <dgm:spPr/>
      <dgm:t>
        <a:bodyPr/>
        <a:lstStyle/>
        <a:p>
          <a:endParaRPr lang="en-US"/>
        </a:p>
      </dgm:t>
    </dgm:pt>
    <dgm:pt modelId="{1B5192BF-158F-AF4B-B94D-4E3859C0441D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Exploratory Data Analysis</a:t>
          </a:r>
        </a:p>
      </dgm:t>
    </dgm:pt>
    <dgm:pt modelId="{1D8E826F-3C05-9845-A134-C91F6B5B30D4}" type="parTrans" cxnId="{9E532C3B-3967-CA48-827A-8E727A08895F}">
      <dgm:prSet/>
      <dgm:spPr/>
      <dgm:t>
        <a:bodyPr/>
        <a:lstStyle/>
        <a:p>
          <a:endParaRPr lang="en-US"/>
        </a:p>
      </dgm:t>
    </dgm:pt>
    <dgm:pt modelId="{40465A9F-6164-0740-8688-810F3494C234}" type="sibTrans" cxnId="{9E532C3B-3967-CA48-827A-8E727A08895F}">
      <dgm:prSet/>
      <dgm:spPr/>
      <dgm:t>
        <a:bodyPr/>
        <a:lstStyle/>
        <a:p>
          <a:endParaRPr lang="en-US"/>
        </a:p>
      </dgm:t>
    </dgm:pt>
    <dgm:pt modelId="{DE82D2C7-F79B-DF40-A916-0C8C47875639}">
      <dgm:prSet phldrT="[Text]"/>
      <dgm:spPr>
        <a:solidFill>
          <a:schemeClr val="accent6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dirty="0"/>
            <a:t>Pre-Processing and Data Development </a:t>
          </a:r>
        </a:p>
      </dgm:t>
    </dgm:pt>
    <dgm:pt modelId="{DB793B3C-56C6-0F4E-806F-FFAA1F29E83C}" type="parTrans" cxnId="{FA0B70E5-1E60-2F4E-A887-ABDF4D44FE44}">
      <dgm:prSet/>
      <dgm:spPr/>
      <dgm:t>
        <a:bodyPr/>
        <a:lstStyle/>
        <a:p>
          <a:endParaRPr lang="en-US"/>
        </a:p>
      </dgm:t>
    </dgm:pt>
    <dgm:pt modelId="{479F4D14-40D6-AA4B-BEB3-790204AC5747}" type="sibTrans" cxnId="{FA0B70E5-1E60-2F4E-A887-ABDF4D44FE44}">
      <dgm:prSet/>
      <dgm:spPr/>
      <dgm:t>
        <a:bodyPr/>
        <a:lstStyle/>
        <a:p>
          <a:endParaRPr lang="en-US"/>
        </a:p>
      </dgm:t>
    </dgm:pt>
    <dgm:pt modelId="{73378CFE-7225-664D-89F2-AF00350DFAD2}">
      <dgm:prSet phldrT="[Text]"/>
      <dgm:spPr>
        <a:solidFill>
          <a:schemeClr val="accent1">
            <a:lumMod val="50000"/>
          </a:schemeClr>
        </a:solidFill>
        <a:ln>
          <a:solidFill>
            <a:srgbClr val="FFFF00"/>
          </a:solidFill>
        </a:ln>
      </dgm:spPr>
      <dgm:t>
        <a:bodyPr/>
        <a:lstStyle/>
        <a:p>
          <a:pPr rtl="0"/>
          <a:r>
            <a:rPr lang="en-US" dirty="0"/>
            <a:t>Modeling</a:t>
          </a:r>
        </a:p>
      </dgm:t>
    </dgm:pt>
    <dgm:pt modelId="{2804EE75-8943-8847-97E8-1A73F46D91E2}" type="parTrans" cxnId="{CC4F9D72-D8A7-A94D-9569-4813EF3F05AE}">
      <dgm:prSet/>
      <dgm:spPr/>
      <dgm:t>
        <a:bodyPr/>
        <a:lstStyle/>
        <a:p>
          <a:endParaRPr lang="en-US"/>
        </a:p>
      </dgm:t>
    </dgm:pt>
    <dgm:pt modelId="{AF59366A-7940-B64C-A814-4D53315DA45B}" type="sibTrans" cxnId="{CC4F9D72-D8A7-A94D-9569-4813EF3F05AE}">
      <dgm:prSet/>
      <dgm:spPr/>
      <dgm:t>
        <a:bodyPr/>
        <a:lstStyle/>
        <a:p>
          <a:endParaRPr lang="en-US"/>
        </a:p>
      </dgm:t>
    </dgm:pt>
    <dgm:pt modelId="{87E15E1D-B920-864F-9F1E-F0F2A27B265F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Documentation</a:t>
          </a:r>
        </a:p>
      </dgm:t>
    </dgm:pt>
    <dgm:pt modelId="{BFA64E3C-B065-2F47-9550-709783215775}" type="parTrans" cxnId="{28A91E76-1348-2C42-89D2-2E5EEA57C03D}">
      <dgm:prSet/>
      <dgm:spPr/>
      <dgm:t>
        <a:bodyPr/>
        <a:lstStyle/>
        <a:p>
          <a:endParaRPr lang="en-US"/>
        </a:p>
      </dgm:t>
    </dgm:pt>
    <dgm:pt modelId="{32B5B00B-796C-0F41-8919-C9C5F9AA93BE}" type="sibTrans" cxnId="{28A91E76-1348-2C42-89D2-2E5EEA57C03D}">
      <dgm:prSet/>
      <dgm:spPr/>
      <dgm:t>
        <a:bodyPr/>
        <a:lstStyle/>
        <a:p>
          <a:endParaRPr lang="en-US"/>
        </a:p>
      </dgm:t>
    </dgm:pt>
    <dgm:pt modelId="{AC5CC18D-B394-8249-8A40-C146C195C815}" type="pres">
      <dgm:prSet presAssocID="{504B24DA-A56A-524F-ADE4-6AD4319FCB45}" presName="Name0" presStyleCnt="0">
        <dgm:presLayoutVars>
          <dgm:dir/>
          <dgm:animLvl val="lvl"/>
          <dgm:resizeHandles val="exact"/>
        </dgm:presLayoutVars>
      </dgm:prSet>
      <dgm:spPr/>
    </dgm:pt>
    <dgm:pt modelId="{56B83AC9-9B9D-9E4B-AA38-E5C69A432310}" type="pres">
      <dgm:prSet presAssocID="{9E61937B-FB90-4C46-85F3-BA66A9FF181D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16ECCDA1-DCE2-5B44-9DA8-E893B8587F70}" type="pres">
      <dgm:prSet presAssocID="{33D2ECD3-1E7E-6343-8D57-4BB370B64E3F}" presName="parTxOnlySpace" presStyleCnt="0"/>
      <dgm:spPr/>
    </dgm:pt>
    <dgm:pt modelId="{23785ACC-3C34-3542-B3E4-CA2E1F17B3A0}" type="pres">
      <dgm:prSet presAssocID="{D88DDFE3-5397-F94A-90A7-CF0DDACEF8BB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C4C4D71-9EFD-F949-A749-3EC0FBBEFCDF}" type="pres">
      <dgm:prSet presAssocID="{487136F6-5117-C24F-AF61-34C298E39EBF}" presName="parTxOnlySpace" presStyleCnt="0"/>
      <dgm:spPr/>
    </dgm:pt>
    <dgm:pt modelId="{0403FA32-6E89-5749-BB60-718A482F99ED}" type="pres">
      <dgm:prSet presAssocID="{1B5192BF-158F-AF4B-B94D-4E3859C0441D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012C0587-CD93-AA45-AB68-77F9846DA7BA}" type="pres">
      <dgm:prSet presAssocID="{40465A9F-6164-0740-8688-810F3494C234}" presName="parTxOnlySpace" presStyleCnt="0"/>
      <dgm:spPr/>
    </dgm:pt>
    <dgm:pt modelId="{ACD78393-1A26-6149-A74C-DDE6FCE09813}" type="pres">
      <dgm:prSet presAssocID="{DE82D2C7-F79B-DF40-A916-0C8C47875639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7DC7B636-1B3F-C640-A676-8371748883A6}" type="pres">
      <dgm:prSet presAssocID="{479F4D14-40D6-AA4B-BEB3-790204AC5747}" presName="parTxOnlySpace" presStyleCnt="0"/>
      <dgm:spPr/>
    </dgm:pt>
    <dgm:pt modelId="{9A602850-88DE-E343-8FE2-D8BD142AFB2C}" type="pres">
      <dgm:prSet presAssocID="{73378CFE-7225-664D-89F2-AF00350DFAD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EF1FAF56-5820-144D-A088-D78E47D141A5}" type="pres">
      <dgm:prSet presAssocID="{AF59366A-7940-B64C-A814-4D53315DA45B}" presName="parTxOnlySpace" presStyleCnt="0"/>
      <dgm:spPr/>
    </dgm:pt>
    <dgm:pt modelId="{393CAA40-6129-5D41-95E1-8A02155D2822}" type="pres">
      <dgm:prSet presAssocID="{87E15E1D-B920-864F-9F1E-F0F2A27B265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5E84028-7A31-F04D-8206-5DB892719DAD}" type="presOf" srcId="{9E61937B-FB90-4C46-85F3-BA66A9FF181D}" destId="{56B83AC9-9B9D-9E4B-AA38-E5C69A432310}" srcOrd="0" destOrd="0" presId="urn:microsoft.com/office/officeart/2005/8/layout/chevron1"/>
    <dgm:cxn modelId="{00FE2B35-4F35-8645-858A-FD04C3F66305}" type="presOf" srcId="{73378CFE-7225-664D-89F2-AF00350DFAD2}" destId="{9A602850-88DE-E343-8FE2-D8BD142AFB2C}" srcOrd="0" destOrd="0" presId="urn:microsoft.com/office/officeart/2005/8/layout/chevron1"/>
    <dgm:cxn modelId="{9E532C3B-3967-CA48-827A-8E727A08895F}" srcId="{504B24DA-A56A-524F-ADE4-6AD4319FCB45}" destId="{1B5192BF-158F-AF4B-B94D-4E3859C0441D}" srcOrd="2" destOrd="0" parTransId="{1D8E826F-3C05-9845-A134-C91F6B5B30D4}" sibTransId="{40465A9F-6164-0740-8688-810F3494C234}"/>
    <dgm:cxn modelId="{CA43DA4A-0BA2-8C4B-923B-8D283711F28F}" srcId="{504B24DA-A56A-524F-ADE4-6AD4319FCB45}" destId="{9E61937B-FB90-4C46-85F3-BA66A9FF181D}" srcOrd="0" destOrd="0" parTransId="{642E3021-1287-0A46-9D2A-E9DA598B3D67}" sibTransId="{33D2ECD3-1E7E-6343-8D57-4BB370B64E3F}"/>
    <dgm:cxn modelId="{C288BF58-6932-AC46-9402-BC25B46E2CC1}" type="presOf" srcId="{87E15E1D-B920-864F-9F1E-F0F2A27B265F}" destId="{393CAA40-6129-5D41-95E1-8A02155D2822}" srcOrd="0" destOrd="0" presId="urn:microsoft.com/office/officeart/2005/8/layout/chevron1"/>
    <dgm:cxn modelId="{0B9B3162-6D4B-2C4D-9F91-837C34B48A33}" type="presOf" srcId="{DE82D2C7-F79B-DF40-A916-0C8C47875639}" destId="{ACD78393-1A26-6149-A74C-DDE6FCE09813}" srcOrd="0" destOrd="0" presId="urn:microsoft.com/office/officeart/2005/8/layout/chevron1"/>
    <dgm:cxn modelId="{40596A70-4913-D74E-B028-9FC78E95C098}" srcId="{504B24DA-A56A-524F-ADE4-6AD4319FCB45}" destId="{D88DDFE3-5397-F94A-90A7-CF0DDACEF8BB}" srcOrd="1" destOrd="0" parTransId="{C377200A-55C0-5940-8519-F63F81DA942E}" sibTransId="{487136F6-5117-C24F-AF61-34C298E39EBF}"/>
    <dgm:cxn modelId="{CC4F9D72-D8A7-A94D-9569-4813EF3F05AE}" srcId="{504B24DA-A56A-524F-ADE4-6AD4319FCB45}" destId="{73378CFE-7225-664D-89F2-AF00350DFAD2}" srcOrd="4" destOrd="0" parTransId="{2804EE75-8943-8847-97E8-1A73F46D91E2}" sibTransId="{AF59366A-7940-B64C-A814-4D53315DA45B}"/>
    <dgm:cxn modelId="{28A91E76-1348-2C42-89D2-2E5EEA57C03D}" srcId="{504B24DA-A56A-524F-ADE4-6AD4319FCB45}" destId="{87E15E1D-B920-864F-9F1E-F0F2A27B265F}" srcOrd="5" destOrd="0" parTransId="{BFA64E3C-B065-2F47-9550-709783215775}" sibTransId="{32B5B00B-796C-0F41-8919-C9C5F9AA93BE}"/>
    <dgm:cxn modelId="{31FAB8CC-2466-3D4B-9B08-B29FAC1637A5}" type="presOf" srcId="{1B5192BF-158F-AF4B-B94D-4E3859C0441D}" destId="{0403FA32-6E89-5749-BB60-718A482F99ED}" srcOrd="0" destOrd="0" presId="urn:microsoft.com/office/officeart/2005/8/layout/chevron1"/>
    <dgm:cxn modelId="{B7FDBDCD-7E8D-664A-83AA-C66437709430}" type="presOf" srcId="{D88DDFE3-5397-F94A-90A7-CF0DDACEF8BB}" destId="{23785ACC-3C34-3542-B3E4-CA2E1F17B3A0}" srcOrd="0" destOrd="0" presId="urn:microsoft.com/office/officeart/2005/8/layout/chevron1"/>
    <dgm:cxn modelId="{FA0B70E5-1E60-2F4E-A887-ABDF4D44FE44}" srcId="{504B24DA-A56A-524F-ADE4-6AD4319FCB45}" destId="{DE82D2C7-F79B-DF40-A916-0C8C47875639}" srcOrd="3" destOrd="0" parTransId="{DB793B3C-56C6-0F4E-806F-FFAA1F29E83C}" sibTransId="{479F4D14-40D6-AA4B-BEB3-790204AC5747}"/>
    <dgm:cxn modelId="{31294EFE-5260-B24E-90E5-F859BA9B69EE}" type="presOf" srcId="{504B24DA-A56A-524F-ADE4-6AD4319FCB45}" destId="{AC5CC18D-B394-8249-8A40-C146C195C815}" srcOrd="0" destOrd="0" presId="urn:microsoft.com/office/officeart/2005/8/layout/chevron1"/>
    <dgm:cxn modelId="{895367D2-72A3-E049-A3B8-D17E5CF2C9CC}" type="presParOf" srcId="{AC5CC18D-B394-8249-8A40-C146C195C815}" destId="{56B83AC9-9B9D-9E4B-AA38-E5C69A432310}" srcOrd="0" destOrd="0" presId="urn:microsoft.com/office/officeart/2005/8/layout/chevron1"/>
    <dgm:cxn modelId="{00461723-B0EB-4E4B-8F91-F9296F436D4E}" type="presParOf" srcId="{AC5CC18D-B394-8249-8A40-C146C195C815}" destId="{16ECCDA1-DCE2-5B44-9DA8-E893B8587F70}" srcOrd="1" destOrd="0" presId="urn:microsoft.com/office/officeart/2005/8/layout/chevron1"/>
    <dgm:cxn modelId="{F42EBAA1-77F9-3446-B7A8-882C478EBEB0}" type="presParOf" srcId="{AC5CC18D-B394-8249-8A40-C146C195C815}" destId="{23785ACC-3C34-3542-B3E4-CA2E1F17B3A0}" srcOrd="2" destOrd="0" presId="urn:microsoft.com/office/officeart/2005/8/layout/chevron1"/>
    <dgm:cxn modelId="{59EDC7C7-F6FB-4C40-804E-54F929EED837}" type="presParOf" srcId="{AC5CC18D-B394-8249-8A40-C146C195C815}" destId="{AC4C4D71-9EFD-F949-A749-3EC0FBBEFCDF}" srcOrd="3" destOrd="0" presId="urn:microsoft.com/office/officeart/2005/8/layout/chevron1"/>
    <dgm:cxn modelId="{35B11F06-5B44-D141-B262-6A724A18AC01}" type="presParOf" srcId="{AC5CC18D-B394-8249-8A40-C146C195C815}" destId="{0403FA32-6E89-5749-BB60-718A482F99ED}" srcOrd="4" destOrd="0" presId="urn:microsoft.com/office/officeart/2005/8/layout/chevron1"/>
    <dgm:cxn modelId="{153FC102-4F74-3F42-9A98-59D13BEB6A9D}" type="presParOf" srcId="{AC5CC18D-B394-8249-8A40-C146C195C815}" destId="{012C0587-CD93-AA45-AB68-77F9846DA7BA}" srcOrd="5" destOrd="0" presId="urn:microsoft.com/office/officeart/2005/8/layout/chevron1"/>
    <dgm:cxn modelId="{6F0E417B-9931-234B-B23A-996144668037}" type="presParOf" srcId="{AC5CC18D-B394-8249-8A40-C146C195C815}" destId="{ACD78393-1A26-6149-A74C-DDE6FCE09813}" srcOrd="6" destOrd="0" presId="urn:microsoft.com/office/officeart/2005/8/layout/chevron1"/>
    <dgm:cxn modelId="{826E1521-FDB6-5840-A683-923FD20A1BB8}" type="presParOf" srcId="{AC5CC18D-B394-8249-8A40-C146C195C815}" destId="{7DC7B636-1B3F-C640-A676-8371748883A6}" srcOrd="7" destOrd="0" presId="urn:microsoft.com/office/officeart/2005/8/layout/chevron1"/>
    <dgm:cxn modelId="{A6567589-D6D2-1540-AFF9-D7A691D45779}" type="presParOf" srcId="{AC5CC18D-B394-8249-8A40-C146C195C815}" destId="{9A602850-88DE-E343-8FE2-D8BD142AFB2C}" srcOrd="8" destOrd="0" presId="urn:microsoft.com/office/officeart/2005/8/layout/chevron1"/>
    <dgm:cxn modelId="{026ECDCC-DCEC-064F-B993-2EB456D6D7D5}" type="presParOf" srcId="{AC5CC18D-B394-8249-8A40-C146C195C815}" destId="{EF1FAF56-5820-144D-A088-D78E47D141A5}" srcOrd="9" destOrd="0" presId="urn:microsoft.com/office/officeart/2005/8/layout/chevron1"/>
    <dgm:cxn modelId="{0D0C178D-5BAE-7445-AD09-44FD0ADFDE64}" type="presParOf" srcId="{AC5CC18D-B394-8249-8A40-C146C195C815}" destId="{393CAA40-6129-5D41-95E1-8A02155D282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504B24DA-A56A-524F-ADE4-6AD4319FCB45}" type="doc">
      <dgm:prSet loTypeId="urn:microsoft.com/office/officeart/2005/8/layout/chevron1" loCatId="" qsTypeId="urn:microsoft.com/office/officeart/2005/8/quickstyle/simple2" qsCatId="simple" csTypeId="urn:microsoft.com/office/officeart/2005/8/colors/colorful2" csCatId="colorful" phldr="1"/>
      <dgm:spPr/>
    </dgm:pt>
    <dgm:pt modelId="{9E61937B-FB90-4C46-85F3-BA66A9FF181D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Problem Identification</a:t>
          </a:r>
        </a:p>
      </dgm:t>
    </dgm:pt>
    <dgm:pt modelId="{642E3021-1287-0A46-9D2A-E9DA598B3D67}" type="parTrans" cxnId="{CA43DA4A-0BA2-8C4B-923B-8D283711F28F}">
      <dgm:prSet/>
      <dgm:spPr/>
      <dgm:t>
        <a:bodyPr/>
        <a:lstStyle/>
        <a:p>
          <a:endParaRPr lang="en-US"/>
        </a:p>
      </dgm:t>
    </dgm:pt>
    <dgm:pt modelId="{33D2ECD3-1E7E-6343-8D57-4BB370B64E3F}" type="sibTrans" cxnId="{CA43DA4A-0BA2-8C4B-923B-8D283711F28F}">
      <dgm:prSet/>
      <dgm:spPr/>
      <dgm:t>
        <a:bodyPr/>
        <a:lstStyle/>
        <a:p>
          <a:endParaRPr lang="en-US"/>
        </a:p>
      </dgm:t>
    </dgm:pt>
    <dgm:pt modelId="{D88DDFE3-5397-F94A-90A7-CF0DDACEF8BB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Data Wrangling</a:t>
          </a:r>
        </a:p>
      </dgm:t>
    </dgm:pt>
    <dgm:pt modelId="{C377200A-55C0-5940-8519-F63F81DA942E}" type="parTrans" cxnId="{40596A70-4913-D74E-B028-9FC78E95C098}">
      <dgm:prSet/>
      <dgm:spPr/>
      <dgm:t>
        <a:bodyPr/>
        <a:lstStyle/>
        <a:p>
          <a:endParaRPr lang="en-US"/>
        </a:p>
      </dgm:t>
    </dgm:pt>
    <dgm:pt modelId="{487136F6-5117-C24F-AF61-34C298E39EBF}" type="sibTrans" cxnId="{40596A70-4913-D74E-B028-9FC78E95C098}">
      <dgm:prSet/>
      <dgm:spPr/>
      <dgm:t>
        <a:bodyPr/>
        <a:lstStyle/>
        <a:p>
          <a:endParaRPr lang="en-US"/>
        </a:p>
      </dgm:t>
    </dgm:pt>
    <dgm:pt modelId="{1B5192BF-158F-AF4B-B94D-4E3859C0441D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Exploratory Data Analysis</a:t>
          </a:r>
        </a:p>
      </dgm:t>
    </dgm:pt>
    <dgm:pt modelId="{1D8E826F-3C05-9845-A134-C91F6B5B30D4}" type="parTrans" cxnId="{9E532C3B-3967-CA48-827A-8E727A08895F}">
      <dgm:prSet/>
      <dgm:spPr/>
      <dgm:t>
        <a:bodyPr/>
        <a:lstStyle/>
        <a:p>
          <a:endParaRPr lang="en-US"/>
        </a:p>
      </dgm:t>
    </dgm:pt>
    <dgm:pt modelId="{40465A9F-6164-0740-8688-810F3494C234}" type="sibTrans" cxnId="{9E532C3B-3967-CA48-827A-8E727A08895F}">
      <dgm:prSet/>
      <dgm:spPr/>
      <dgm:t>
        <a:bodyPr/>
        <a:lstStyle/>
        <a:p>
          <a:endParaRPr lang="en-US"/>
        </a:p>
      </dgm:t>
    </dgm:pt>
    <dgm:pt modelId="{DE82D2C7-F79B-DF40-A916-0C8C47875639}">
      <dgm:prSet phldrT="[Text]"/>
      <dgm:spPr>
        <a:solidFill>
          <a:schemeClr val="accent6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dirty="0"/>
            <a:t>Pre-Processing and Data Development </a:t>
          </a:r>
        </a:p>
      </dgm:t>
    </dgm:pt>
    <dgm:pt modelId="{DB793B3C-56C6-0F4E-806F-FFAA1F29E83C}" type="parTrans" cxnId="{FA0B70E5-1E60-2F4E-A887-ABDF4D44FE44}">
      <dgm:prSet/>
      <dgm:spPr/>
      <dgm:t>
        <a:bodyPr/>
        <a:lstStyle/>
        <a:p>
          <a:endParaRPr lang="en-US"/>
        </a:p>
      </dgm:t>
    </dgm:pt>
    <dgm:pt modelId="{479F4D14-40D6-AA4B-BEB3-790204AC5747}" type="sibTrans" cxnId="{FA0B70E5-1E60-2F4E-A887-ABDF4D44FE44}">
      <dgm:prSet/>
      <dgm:spPr/>
      <dgm:t>
        <a:bodyPr/>
        <a:lstStyle/>
        <a:p>
          <a:endParaRPr lang="en-US"/>
        </a:p>
      </dgm:t>
    </dgm:pt>
    <dgm:pt modelId="{73378CFE-7225-664D-89F2-AF00350DFAD2}">
      <dgm:prSet phldrT="[Text]"/>
      <dgm:spPr>
        <a:solidFill>
          <a:schemeClr val="accent1">
            <a:lumMod val="50000"/>
          </a:schemeClr>
        </a:solidFill>
        <a:ln>
          <a:solidFill>
            <a:srgbClr val="FFFF00"/>
          </a:solidFill>
        </a:ln>
      </dgm:spPr>
      <dgm:t>
        <a:bodyPr/>
        <a:lstStyle/>
        <a:p>
          <a:pPr rtl="0"/>
          <a:r>
            <a:rPr lang="en-US" dirty="0"/>
            <a:t>Modeling</a:t>
          </a:r>
        </a:p>
      </dgm:t>
    </dgm:pt>
    <dgm:pt modelId="{2804EE75-8943-8847-97E8-1A73F46D91E2}" type="parTrans" cxnId="{CC4F9D72-D8A7-A94D-9569-4813EF3F05AE}">
      <dgm:prSet/>
      <dgm:spPr/>
      <dgm:t>
        <a:bodyPr/>
        <a:lstStyle/>
        <a:p>
          <a:endParaRPr lang="en-US"/>
        </a:p>
      </dgm:t>
    </dgm:pt>
    <dgm:pt modelId="{AF59366A-7940-B64C-A814-4D53315DA45B}" type="sibTrans" cxnId="{CC4F9D72-D8A7-A94D-9569-4813EF3F05AE}">
      <dgm:prSet/>
      <dgm:spPr/>
      <dgm:t>
        <a:bodyPr/>
        <a:lstStyle/>
        <a:p>
          <a:endParaRPr lang="en-US"/>
        </a:p>
      </dgm:t>
    </dgm:pt>
    <dgm:pt modelId="{87E15E1D-B920-864F-9F1E-F0F2A27B265F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Documentation</a:t>
          </a:r>
        </a:p>
      </dgm:t>
    </dgm:pt>
    <dgm:pt modelId="{BFA64E3C-B065-2F47-9550-709783215775}" type="parTrans" cxnId="{28A91E76-1348-2C42-89D2-2E5EEA57C03D}">
      <dgm:prSet/>
      <dgm:spPr/>
      <dgm:t>
        <a:bodyPr/>
        <a:lstStyle/>
        <a:p>
          <a:endParaRPr lang="en-US"/>
        </a:p>
      </dgm:t>
    </dgm:pt>
    <dgm:pt modelId="{32B5B00B-796C-0F41-8919-C9C5F9AA93BE}" type="sibTrans" cxnId="{28A91E76-1348-2C42-89D2-2E5EEA57C03D}">
      <dgm:prSet/>
      <dgm:spPr/>
      <dgm:t>
        <a:bodyPr/>
        <a:lstStyle/>
        <a:p>
          <a:endParaRPr lang="en-US"/>
        </a:p>
      </dgm:t>
    </dgm:pt>
    <dgm:pt modelId="{AC5CC18D-B394-8249-8A40-C146C195C815}" type="pres">
      <dgm:prSet presAssocID="{504B24DA-A56A-524F-ADE4-6AD4319FCB45}" presName="Name0" presStyleCnt="0">
        <dgm:presLayoutVars>
          <dgm:dir/>
          <dgm:animLvl val="lvl"/>
          <dgm:resizeHandles val="exact"/>
        </dgm:presLayoutVars>
      </dgm:prSet>
      <dgm:spPr/>
    </dgm:pt>
    <dgm:pt modelId="{56B83AC9-9B9D-9E4B-AA38-E5C69A432310}" type="pres">
      <dgm:prSet presAssocID="{9E61937B-FB90-4C46-85F3-BA66A9FF181D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16ECCDA1-DCE2-5B44-9DA8-E893B8587F70}" type="pres">
      <dgm:prSet presAssocID="{33D2ECD3-1E7E-6343-8D57-4BB370B64E3F}" presName="parTxOnlySpace" presStyleCnt="0"/>
      <dgm:spPr/>
    </dgm:pt>
    <dgm:pt modelId="{23785ACC-3C34-3542-B3E4-CA2E1F17B3A0}" type="pres">
      <dgm:prSet presAssocID="{D88DDFE3-5397-F94A-90A7-CF0DDACEF8BB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C4C4D71-9EFD-F949-A749-3EC0FBBEFCDF}" type="pres">
      <dgm:prSet presAssocID="{487136F6-5117-C24F-AF61-34C298E39EBF}" presName="parTxOnlySpace" presStyleCnt="0"/>
      <dgm:spPr/>
    </dgm:pt>
    <dgm:pt modelId="{0403FA32-6E89-5749-BB60-718A482F99ED}" type="pres">
      <dgm:prSet presAssocID="{1B5192BF-158F-AF4B-B94D-4E3859C0441D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012C0587-CD93-AA45-AB68-77F9846DA7BA}" type="pres">
      <dgm:prSet presAssocID="{40465A9F-6164-0740-8688-810F3494C234}" presName="parTxOnlySpace" presStyleCnt="0"/>
      <dgm:spPr/>
    </dgm:pt>
    <dgm:pt modelId="{ACD78393-1A26-6149-A74C-DDE6FCE09813}" type="pres">
      <dgm:prSet presAssocID="{DE82D2C7-F79B-DF40-A916-0C8C47875639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7DC7B636-1B3F-C640-A676-8371748883A6}" type="pres">
      <dgm:prSet presAssocID="{479F4D14-40D6-AA4B-BEB3-790204AC5747}" presName="parTxOnlySpace" presStyleCnt="0"/>
      <dgm:spPr/>
    </dgm:pt>
    <dgm:pt modelId="{9A602850-88DE-E343-8FE2-D8BD142AFB2C}" type="pres">
      <dgm:prSet presAssocID="{73378CFE-7225-664D-89F2-AF00350DFAD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EF1FAF56-5820-144D-A088-D78E47D141A5}" type="pres">
      <dgm:prSet presAssocID="{AF59366A-7940-B64C-A814-4D53315DA45B}" presName="parTxOnlySpace" presStyleCnt="0"/>
      <dgm:spPr/>
    </dgm:pt>
    <dgm:pt modelId="{393CAA40-6129-5D41-95E1-8A02155D2822}" type="pres">
      <dgm:prSet presAssocID="{87E15E1D-B920-864F-9F1E-F0F2A27B265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5E84028-7A31-F04D-8206-5DB892719DAD}" type="presOf" srcId="{9E61937B-FB90-4C46-85F3-BA66A9FF181D}" destId="{56B83AC9-9B9D-9E4B-AA38-E5C69A432310}" srcOrd="0" destOrd="0" presId="urn:microsoft.com/office/officeart/2005/8/layout/chevron1"/>
    <dgm:cxn modelId="{00FE2B35-4F35-8645-858A-FD04C3F66305}" type="presOf" srcId="{73378CFE-7225-664D-89F2-AF00350DFAD2}" destId="{9A602850-88DE-E343-8FE2-D8BD142AFB2C}" srcOrd="0" destOrd="0" presId="urn:microsoft.com/office/officeart/2005/8/layout/chevron1"/>
    <dgm:cxn modelId="{9E532C3B-3967-CA48-827A-8E727A08895F}" srcId="{504B24DA-A56A-524F-ADE4-6AD4319FCB45}" destId="{1B5192BF-158F-AF4B-B94D-4E3859C0441D}" srcOrd="2" destOrd="0" parTransId="{1D8E826F-3C05-9845-A134-C91F6B5B30D4}" sibTransId="{40465A9F-6164-0740-8688-810F3494C234}"/>
    <dgm:cxn modelId="{CA43DA4A-0BA2-8C4B-923B-8D283711F28F}" srcId="{504B24DA-A56A-524F-ADE4-6AD4319FCB45}" destId="{9E61937B-FB90-4C46-85F3-BA66A9FF181D}" srcOrd="0" destOrd="0" parTransId="{642E3021-1287-0A46-9D2A-E9DA598B3D67}" sibTransId="{33D2ECD3-1E7E-6343-8D57-4BB370B64E3F}"/>
    <dgm:cxn modelId="{C288BF58-6932-AC46-9402-BC25B46E2CC1}" type="presOf" srcId="{87E15E1D-B920-864F-9F1E-F0F2A27B265F}" destId="{393CAA40-6129-5D41-95E1-8A02155D2822}" srcOrd="0" destOrd="0" presId="urn:microsoft.com/office/officeart/2005/8/layout/chevron1"/>
    <dgm:cxn modelId="{0B9B3162-6D4B-2C4D-9F91-837C34B48A33}" type="presOf" srcId="{DE82D2C7-F79B-DF40-A916-0C8C47875639}" destId="{ACD78393-1A26-6149-A74C-DDE6FCE09813}" srcOrd="0" destOrd="0" presId="urn:microsoft.com/office/officeart/2005/8/layout/chevron1"/>
    <dgm:cxn modelId="{40596A70-4913-D74E-B028-9FC78E95C098}" srcId="{504B24DA-A56A-524F-ADE4-6AD4319FCB45}" destId="{D88DDFE3-5397-F94A-90A7-CF0DDACEF8BB}" srcOrd="1" destOrd="0" parTransId="{C377200A-55C0-5940-8519-F63F81DA942E}" sibTransId="{487136F6-5117-C24F-AF61-34C298E39EBF}"/>
    <dgm:cxn modelId="{CC4F9D72-D8A7-A94D-9569-4813EF3F05AE}" srcId="{504B24DA-A56A-524F-ADE4-6AD4319FCB45}" destId="{73378CFE-7225-664D-89F2-AF00350DFAD2}" srcOrd="4" destOrd="0" parTransId="{2804EE75-8943-8847-97E8-1A73F46D91E2}" sibTransId="{AF59366A-7940-B64C-A814-4D53315DA45B}"/>
    <dgm:cxn modelId="{28A91E76-1348-2C42-89D2-2E5EEA57C03D}" srcId="{504B24DA-A56A-524F-ADE4-6AD4319FCB45}" destId="{87E15E1D-B920-864F-9F1E-F0F2A27B265F}" srcOrd="5" destOrd="0" parTransId="{BFA64E3C-B065-2F47-9550-709783215775}" sibTransId="{32B5B00B-796C-0F41-8919-C9C5F9AA93BE}"/>
    <dgm:cxn modelId="{31FAB8CC-2466-3D4B-9B08-B29FAC1637A5}" type="presOf" srcId="{1B5192BF-158F-AF4B-B94D-4E3859C0441D}" destId="{0403FA32-6E89-5749-BB60-718A482F99ED}" srcOrd="0" destOrd="0" presId="urn:microsoft.com/office/officeart/2005/8/layout/chevron1"/>
    <dgm:cxn modelId="{B7FDBDCD-7E8D-664A-83AA-C66437709430}" type="presOf" srcId="{D88DDFE3-5397-F94A-90A7-CF0DDACEF8BB}" destId="{23785ACC-3C34-3542-B3E4-CA2E1F17B3A0}" srcOrd="0" destOrd="0" presId="urn:microsoft.com/office/officeart/2005/8/layout/chevron1"/>
    <dgm:cxn modelId="{FA0B70E5-1E60-2F4E-A887-ABDF4D44FE44}" srcId="{504B24DA-A56A-524F-ADE4-6AD4319FCB45}" destId="{DE82D2C7-F79B-DF40-A916-0C8C47875639}" srcOrd="3" destOrd="0" parTransId="{DB793B3C-56C6-0F4E-806F-FFAA1F29E83C}" sibTransId="{479F4D14-40D6-AA4B-BEB3-790204AC5747}"/>
    <dgm:cxn modelId="{31294EFE-5260-B24E-90E5-F859BA9B69EE}" type="presOf" srcId="{504B24DA-A56A-524F-ADE4-6AD4319FCB45}" destId="{AC5CC18D-B394-8249-8A40-C146C195C815}" srcOrd="0" destOrd="0" presId="urn:microsoft.com/office/officeart/2005/8/layout/chevron1"/>
    <dgm:cxn modelId="{895367D2-72A3-E049-A3B8-D17E5CF2C9CC}" type="presParOf" srcId="{AC5CC18D-B394-8249-8A40-C146C195C815}" destId="{56B83AC9-9B9D-9E4B-AA38-E5C69A432310}" srcOrd="0" destOrd="0" presId="urn:microsoft.com/office/officeart/2005/8/layout/chevron1"/>
    <dgm:cxn modelId="{00461723-B0EB-4E4B-8F91-F9296F436D4E}" type="presParOf" srcId="{AC5CC18D-B394-8249-8A40-C146C195C815}" destId="{16ECCDA1-DCE2-5B44-9DA8-E893B8587F70}" srcOrd="1" destOrd="0" presId="urn:microsoft.com/office/officeart/2005/8/layout/chevron1"/>
    <dgm:cxn modelId="{F42EBAA1-77F9-3446-B7A8-882C478EBEB0}" type="presParOf" srcId="{AC5CC18D-B394-8249-8A40-C146C195C815}" destId="{23785ACC-3C34-3542-B3E4-CA2E1F17B3A0}" srcOrd="2" destOrd="0" presId="urn:microsoft.com/office/officeart/2005/8/layout/chevron1"/>
    <dgm:cxn modelId="{59EDC7C7-F6FB-4C40-804E-54F929EED837}" type="presParOf" srcId="{AC5CC18D-B394-8249-8A40-C146C195C815}" destId="{AC4C4D71-9EFD-F949-A749-3EC0FBBEFCDF}" srcOrd="3" destOrd="0" presId="urn:microsoft.com/office/officeart/2005/8/layout/chevron1"/>
    <dgm:cxn modelId="{35B11F06-5B44-D141-B262-6A724A18AC01}" type="presParOf" srcId="{AC5CC18D-B394-8249-8A40-C146C195C815}" destId="{0403FA32-6E89-5749-BB60-718A482F99ED}" srcOrd="4" destOrd="0" presId="urn:microsoft.com/office/officeart/2005/8/layout/chevron1"/>
    <dgm:cxn modelId="{153FC102-4F74-3F42-9A98-59D13BEB6A9D}" type="presParOf" srcId="{AC5CC18D-B394-8249-8A40-C146C195C815}" destId="{012C0587-CD93-AA45-AB68-77F9846DA7BA}" srcOrd="5" destOrd="0" presId="urn:microsoft.com/office/officeart/2005/8/layout/chevron1"/>
    <dgm:cxn modelId="{6F0E417B-9931-234B-B23A-996144668037}" type="presParOf" srcId="{AC5CC18D-B394-8249-8A40-C146C195C815}" destId="{ACD78393-1A26-6149-A74C-DDE6FCE09813}" srcOrd="6" destOrd="0" presId="urn:microsoft.com/office/officeart/2005/8/layout/chevron1"/>
    <dgm:cxn modelId="{826E1521-FDB6-5840-A683-923FD20A1BB8}" type="presParOf" srcId="{AC5CC18D-B394-8249-8A40-C146C195C815}" destId="{7DC7B636-1B3F-C640-A676-8371748883A6}" srcOrd="7" destOrd="0" presId="urn:microsoft.com/office/officeart/2005/8/layout/chevron1"/>
    <dgm:cxn modelId="{A6567589-D6D2-1540-AFF9-D7A691D45779}" type="presParOf" srcId="{AC5CC18D-B394-8249-8A40-C146C195C815}" destId="{9A602850-88DE-E343-8FE2-D8BD142AFB2C}" srcOrd="8" destOrd="0" presId="urn:microsoft.com/office/officeart/2005/8/layout/chevron1"/>
    <dgm:cxn modelId="{026ECDCC-DCEC-064F-B993-2EB456D6D7D5}" type="presParOf" srcId="{AC5CC18D-B394-8249-8A40-C146C195C815}" destId="{EF1FAF56-5820-144D-A088-D78E47D141A5}" srcOrd="9" destOrd="0" presId="urn:microsoft.com/office/officeart/2005/8/layout/chevron1"/>
    <dgm:cxn modelId="{0D0C178D-5BAE-7445-AD09-44FD0ADFDE64}" type="presParOf" srcId="{AC5CC18D-B394-8249-8A40-C146C195C815}" destId="{393CAA40-6129-5D41-95E1-8A02155D282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04B24DA-A56A-524F-ADE4-6AD4319FCB45}" type="doc">
      <dgm:prSet loTypeId="urn:microsoft.com/office/officeart/2005/8/layout/chevron1" loCatId="" qsTypeId="urn:microsoft.com/office/officeart/2005/8/quickstyle/simple2" qsCatId="simple" csTypeId="urn:microsoft.com/office/officeart/2005/8/colors/colorful2" csCatId="colorful" phldr="1"/>
      <dgm:spPr/>
    </dgm:pt>
    <dgm:pt modelId="{9E61937B-FB90-4C46-85F3-BA66A9FF181D}">
      <dgm:prSet phldrT="[Text]"/>
      <dgm:spPr>
        <a:solidFill>
          <a:schemeClr val="accent1">
            <a:lumMod val="50000"/>
          </a:schemeClr>
        </a:solidFill>
        <a:ln>
          <a:solidFill>
            <a:srgbClr val="FFFF00"/>
          </a:solidFill>
        </a:ln>
      </dgm:spPr>
      <dgm:t>
        <a:bodyPr/>
        <a:lstStyle/>
        <a:p>
          <a:pPr rtl="0"/>
          <a:r>
            <a:rPr lang="en-US" dirty="0"/>
            <a:t>Problem Identification</a:t>
          </a:r>
        </a:p>
      </dgm:t>
    </dgm:pt>
    <dgm:pt modelId="{642E3021-1287-0A46-9D2A-E9DA598B3D67}" type="parTrans" cxnId="{CA43DA4A-0BA2-8C4B-923B-8D283711F28F}">
      <dgm:prSet/>
      <dgm:spPr/>
      <dgm:t>
        <a:bodyPr/>
        <a:lstStyle/>
        <a:p>
          <a:endParaRPr lang="en-US"/>
        </a:p>
      </dgm:t>
    </dgm:pt>
    <dgm:pt modelId="{33D2ECD3-1E7E-6343-8D57-4BB370B64E3F}" type="sibTrans" cxnId="{CA43DA4A-0BA2-8C4B-923B-8D283711F28F}">
      <dgm:prSet/>
      <dgm:spPr/>
      <dgm:t>
        <a:bodyPr/>
        <a:lstStyle/>
        <a:p>
          <a:endParaRPr lang="en-US"/>
        </a:p>
      </dgm:t>
    </dgm:pt>
    <dgm:pt modelId="{D88DDFE3-5397-F94A-90A7-CF0DDACEF8BB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dirty="0"/>
            <a:t>Data Wrangling</a:t>
          </a:r>
        </a:p>
      </dgm:t>
    </dgm:pt>
    <dgm:pt modelId="{C377200A-55C0-5940-8519-F63F81DA942E}" type="parTrans" cxnId="{40596A70-4913-D74E-B028-9FC78E95C098}">
      <dgm:prSet/>
      <dgm:spPr/>
      <dgm:t>
        <a:bodyPr/>
        <a:lstStyle/>
        <a:p>
          <a:endParaRPr lang="en-US"/>
        </a:p>
      </dgm:t>
    </dgm:pt>
    <dgm:pt modelId="{487136F6-5117-C24F-AF61-34C298E39EBF}" type="sibTrans" cxnId="{40596A70-4913-D74E-B028-9FC78E95C098}">
      <dgm:prSet/>
      <dgm:spPr/>
      <dgm:t>
        <a:bodyPr/>
        <a:lstStyle/>
        <a:p>
          <a:endParaRPr lang="en-US"/>
        </a:p>
      </dgm:t>
    </dgm:pt>
    <dgm:pt modelId="{1B5192BF-158F-AF4B-B94D-4E3859C0441D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dirty="0"/>
            <a:t>Exploratory Data Analysis</a:t>
          </a:r>
        </a:p>
      </dgm:t>
    </dgm:pt>
    <dgm:pt modelId="{1D8E826F-3C05-9845-A134-C91F6B5B30D4}" type="parTrans" cxnId="{9E532C3B-3967-CA48-827A-8E727A08895F}">
      <dgm:prSet/>
      <dgm:spPr/>
      <dgm:t>
        <a:bodyPr/>
        <a:lstStyle/>
        <a:p>
          <a:endParaRPr lang="en-US"/>
        </a:p>
      </dgm:t>
    </dgm:pt>
    <dgm:pt modelId="{40465A9F-6164-0740-8688-810F3494C234}" type="sibTrans" cxnId="{9E532C3B-3967-CA48-827A-8E727A08895F}">
      <dgm:prSet/>
      <dgm:spPr/>
      <dgm:t>
        <a:bodyPr/>
        <a:lstStyle/>
        <a:p>
          <a:endParaRPr lang="en-US"/>
        </a:p>
      </dgm:t>
    </dgm:pt>
    <dgm:pt modelId="{DE82D2C7-F79B-DF40-A916-0C8C47875639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dirty="0"/>
            <a:t>Pre-Processing and Data Development </a:t>
          </a:r>
        </a:p>
      </dgm:t>
    </dgm:pt>
    <dgm:pt modelId="{DB793B3C-56C6-0F4E-806F-FFAA1F29E83C}" type="parTrans" cxnId="{FA0B70E5-1E60-2F4E-A887-ABDF4D44FE44}">
      <dgm:prSet/>
      <dgm:spPr/>
      <dgm:t>
        <a:bodyPr/>
        <a:lstStyle/>
        <a:p>
          <a:endParaRPr lang="en-US"/>
        </a:p>
      </dgm:t>
    </dgm:pt>
    <dgm:pt modelId="{479F4D14-40D6-AA4B-BEB3-790204AC5747}" type="sibTrans" cxnId="{FA0B70E5-1E60-2F4E-A887-ABDF4D44FE44}">
      <dgm:prSet/>
      <dgm:spPr/>
      <dgm:t>
        <a:bodyPr/>
        <a:lstStyle/>
        <a:p>
          <a:endParaRPr lang="en-US"/>
        </a:p>
      </dgm:t>
    </dgm:pt>
    <dgm:pt modelId="{73378CFE-7225-664D-89F2-AF00350DFAD2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dirty="0"/>
            <a:t>Modeling</a:t>
          </a:r>
        </a:p>
      </dgm:t>
    </dgm:pt>
    <dgm:pt modelId="{2804EE75-8943-8847-97E8-1A73F46D91E2}" type="parTrans" cxnId="{CC4F9D72-D8A7-A94D-9569-4813EF3F05AE}">
      <dgm:prSet/>
      <dgm:spPr/>
      <dgm:t>
        <a:bodyPr/>
        <a:lstStyle/>
        <a:p>
          <a:endParaRPr lang="en-US"/>
        </a:p>
      </dgm:t>
    </dgm:pt>
    <dgm:pt modelId="{AF59366A-7940-B64C-A814-4D53315DA45B}" type="sibTrans" cxnId="{CC4F9D72-D8A7-A94D-9569-4813EF3F05AE}">
      <dgm:prSet/>
      <dgm:spPr/>
      <dgm:t>
        <a:bodyPr/>
        <a:lstStyle/>
        <a:p>
          <a:endParaRPr lang="en-US"/>
        </a:p>
      </dgm:t>
    </dgm:pt>
    <dgm:pt modelId="{87E15E1D-B920-864F-9F1E-F0F2A27B265F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dirty="0"/>
            <a:t>Documentation</a:t>
          </a:r>
        </a:p>
      </dgm:t>
    </dgm:pt>
    <dgm:pt modelId="{BFA64E3C-B065-2F47-9550-709783215775}" type="parTrans" cxnId="{28A91E76-1348-2C42-89D2-2E5EEA57C03D}">
      <dgm:prSet/>
      <dgm:spPr/>
      <dgm:t>
        <a:bodyPr/>
        <a:lstStyle/>
        <a:p>
          <a:endParaRPr lang="en-US"/>
        </a:p>
      </dgm:t>
    </dgm:pt>
    <dgm:pt modelId="{32B5B00B-796C-0F41-8919-C9C5F9AA93BE}" type="sibTrans" cxnId="{28A91E76-1348-2C42-89D2-2E5EEA57C03D}">
      <dgm:prSet/>
      <dgm:spPr/>
      <dgm:t>
        <a:bodyPr/>
        <a:lstStyle/>
        <a:p>
          <a:endParaRPr lang="en-US"/>
        </a:p>
      </dgm:t>
    </dgm:pt>
    <dgm:pt modelId="{AC5CC18D-B394-8249-8A40-C146C195C815}" type="pres">
      <dgm:prSet presAssocID="{504B24DA-A56A-524F-ADE4-6AD4319FCB45}" presName="Name0" presStyleCnt="0">
        <dgm:presLayoutVars>
          <dgm:dir/>
          <dgm:animLvl val="lvl"/>
          <dgm:resizeHandles val="exact"/>
        </dgm:presLayoutVars>
      </dgm:prSet>
      <dgm:spPr/>
    </dgm:pt>
    <dgm:pt modelId="{56B83AC9-9B9D-9E4B-AA38-E5C69A432310}" type="pres">
      <dgm:prSet presAssocID="{9E61937B-FB90-4C46-85F3-BA66A9FF181D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16ECCDA1-DCE2-5B44-9DA8-E893B8587F70}" type="pres">
      <dgm:prSet presAssocID="{33D2ECD3-1E7E-6343-8D57-4BB370B64E3F}" presName="parTxOnlySpace" presStyleCnt="0"/>
      <dgm:spPr/>
    </dgm:pt>
    <dgm:pt modelId="{23785ACC-3C34-3542-B3E4-CA2E1F17B3A0}" type="pres">
      <dgm:prSet presAssocID="{D88DDFE3-5397-F94A-90A7-CF0DDACEF8BB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C4C4D71-9EFD-F949-A749-3EC0FBBEFCDF}" type="pres">
      <dgm:prSet presAssocID="{487136F6-5117-C24F-AF61-34C298E39EBF}" presName="parTxOnlySpace" presStyleCnt="0"/>
      <dgm:spPr/>
    </dgm:pt>
    <dgm:pt modelId="{0403FA32-6E89-5749-BB60-718A482F99ED}" type="pres">
      <dgm:prSet presAssocID="{1B5192BF-158F-AF4B-B94D-4E3859C0441D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012C0587-CD93-AA45-AB68-77F9846DA7BA}" type="pres">
      <dgm:prSet presAssocID="{40465A9F-6164-0740-8688-810F3494C234}" presName="parTxOnlySpace" presStyleCnt="0"/>
      <dgm:spPr/>
    </dgm:pt>
    <dgm:pt modelId="{ACD78393-1A26-6149-A74C-DDE6FCE09813}" type="pres">
      <dgm:prSet presAssocID="{DE82D2C7-F79B-DF40-A916-0C8C47875639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7DC7B636-1B3F-C640-A676-8371748883A6}" type="pres">
      <dgm:prSet presAssocID="{479F4D14-40D6-AA4B-BEB3-790204AC5747}" presName="parTxOnlySpace" presStyleCnt="0"/>
      <dgm:spPr/>
    </dgm:pt>
    <dgm:pt modelId="{9A602850-88DE-E343-8FE2-D8BD142AFB2C}" type="pres">
      <dgm:prSet presAssocID="{73378CFE-7225-664D-89F2-AF00350DFAD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EF1FAF56-5820-144D-A088-D78E47D141A5}" type="pres">
      <dgm:prSet presAssocID="{AF59366A-7940-B64C-A814-4D53315DA45B}" presName="parTxOnlySpace" presStyleCnt="0"/>
      <dgm:spPr/>
    </dgm:pt>
    <dgm:pt modelId="{393CAA40-6129-5D41-95E1-8A02155D2822}" type="pres">
      <dgm:prSet presAssocID="{87E15E1D-B920-864F-9F1E-F0F2A27B265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5E84028-7A31-F04D-8206-5DB892719DAD}" type="presOf" srcId="{9E61937B-FB90-4C46-85F3-BA66A9FF181D}" destId="{56B83AC9-9B9D-9E4B-AA38-E5C69A432310}" srcOrd="0" destOrd="0" presId="urn:microsoft.com/office/officeart/2005/8/layout/chevron1"/>
    <dgm:cxn modelId="{00FE2B35-4F35-8645-858A-FD04C3F66305}" type="presOf" srcId="{73378CFE-7225-664D-89F2-AF00350DFAD2}" destId="{9A602850-88DE-E343-8FE2-D8BD142AFB2C}" srcOrd="0" destOrd="0" presId="urn:microsoft.com/office/officeart/2005/8/layout/chevron1"/>
    <dgm:cxn modelId="{9E532C3B-3967-CA48-827A-8E727A08895F}" srcId="{504B24DA-A56A-524F-ADE4-6AD4319FCB45}" destId="{1B5192BF-158F-AF4B-B94D-4E3859C0441D}" srcOrd="2" destOrd="0" parTransId="{1D8E826F-3C05-9845-A134-C91F6B5B30D4}" sibTransId="{40465A9F-6164-0740-8688-810F3494C234}"/>
    <dgm:cxn modelId="{CA43DA4A-0BA2-8C4B-923B-8D283711F28F}" srcId="{504B24DA-A56A-524F-ADE4-6AD4319FCB45}" destId="{9E61937B-FB90-4C46-85F3-BA66A9FF181D}" srcOrd="0" destOrd="0" parTransId="{642E3021-1287-0A46-9D2A-E9DA598B3D67}" sibTransId="{33D2ECD3-1E7E-6343-8D57-4BB370B64E3F}"/>
    <dgm:cxn modelId="{C288BF58-6932-AC46-9402-BC25B46E2CC1}" type="presOf" srcId="{87E15E1D-B920-864F-9F1E-F0F2A27B265F}" destId="{393CAA40-6129-5D41-95E1-8A02155D2822}" srcOrd="0" destOrd="0" presId="urn:microsoft.com/office/officeart/2005/8/layout/chevron1"/>
    <dgm:cxn modelId="{0B9B3162-6D4B-2C4D-9F91-837C34B48A33}" type="presOf" srcId="{DE82D2C7-F79B-DF40-A916-0C8C47875639}" destId="{ACD78393-1A26-6149-A74C-DDE6FCE09813}" srcOrd="0" destOrd="0" presId="urn:microsoft.com/office/officeart/2005/8/layout/chevron1"/>
    <dgm:cxn modelId="{40596A70-4913-D74E-B028-9FC78E95C098}" srcId="{504B24DA-A56A-524F-ADE4-6AD4319FCB45}" destId="{D88DDFE3-5397-F94A-90A7-CF0DDACEF8BB}" srcOrd="1" destOrd="0" parTransId="{C377200A-55C0-5940-8519-F63F81DA942E}" sibTransId="{487136F6-5117-C24F-AF61-34C298E39EBF}"/>
    <dgm:cxn modelId="{CC4F9D72-D8A7-A94D-9569-4813EF3F05AE}" srcId="{504B24DA-A56A-524F-ADE4-6AD4319FCB45}" destId="{73378CFE-7225-664D-89F2-AF00350DFAD2}" srcOrd="4" destOrd="0" parTransId="{2804EE75-8943-8847-97E8-1A73F46D91E2}" sibTransId="{AF59366A-7940-B64C-A814-4D53315DA45B}"/>
    <dgm:cxn modelId="{28A91E76-1348-2C42-89D2-2E5EEA57C03D}" srcId="{504B24DA-A56A-524F-ADE4-6AD4319FCB45}" destId="{87E15E1D-B920-864F-9F1E-F0F2A27B265F}" srcOrd="5" destOrd="0" parTransId="{BFA64E3C-B065-2F47-9550-709783215775}" sibTransId="{32B5B00B-796C-0F41-8919-C9C5F9AA93BE}"/>
    <dgm:cxn modelId="{31FAB8CC-2466-3D4B-9B08-B29FAC1637A5}" type="presOf" srcId="{1B5192BF-158F-AF4B-B94D-4E3859C0441D}" destId="{0403FA32-6E89-5749-BB60-718A482F99ED}" srcOrd="0" destOrd="0" presId="urn:microsoft.com/office/officeart/2005/8/layout/chevron1"/>
    <dgm:cxn modelId="{B7FDBDCD-7E8D-664A-83AA-C66437709430}" type="presOf" srcId="{D88DDFE3-5397-F94A-90A7-CF0DDACEF8BB}" destId="{23785ACC-3C34-3542-B3E4-CA2E1F17B3A0}" srcOrd="0" destOrd="0" presId="urn:microsoft.com/office/officeart/2005/8/layout/chevron1"/>
    <dgm:cxn modelId="{FA0B70E5-1E60-2F4E-A887-ABDF4D44FE44}" srcId="{504B24DA-A56A-524F-ADE4-6AD4319FCB45}" destId="{DE82D2C7-F79B-DF40-A916-0C8C47875639}" srcOrd="3" destOrd="0" parTransId="{DB793B3C-56C6-0F4E-806F-FFAA1F29E83C}" sibTransId="{479F4D14-40D6-AA4B-BEB3-790204AC5747}"/>
    <dgm:cxn modelId="{31294EFE-5260-B24E-90E5-F859BA9B69EE}" type="presOf" srcId="{504B24DA-A56A-524F-ADE4-6AD4319FCB45}" destId="{AC5CC18D-B394-8249-8A40-C146C195C815}" srcOrd="0" destOrd="0" presId="urn:microsoft.com/office/officeart/2005/8/layout/chevron1"/>
    <dgm:cxn modelId="{895367D2-72A3-E049-A3B8-D17E5CF2C9CC}" type="presParOf" srcId="{AC5CC18D-B394-8249-8A40-C146C195C815}" destId="{56B83AC9-9B9D-9E4B-AA38-E5C69A432310}" srcOrd="0" destOrd="0" presId="urn:microsoft.com/office/officeart/2005/8/layout/chevron1"/>
    <dgm:cxn modelId="{00461723-B0EB-4E4B-8F91-F9296F436D4E}" type="presParOf" srcId="{AC5CC18D-B394-8249-8A40-C146C195C815}" destId="{16ECCDA1-DCE2-5B44-9DA8-E893B8587F70}" srcOrd="1" destOrd="0" presId="urn:microsoft.com/office/officeart/2005/8/layout/chevron1"/>
    <dgm:cxn modelId="{F42EBAA1-77F9-3446-B7A8-882C478EBEB0}" type="presParOf" srcId="{AC5CC18D-B394-8249-8A40-C146C195C815}" destId="{23785ACC-3C34-3542-B3E4-CA2E1F17B3A0}" srcOrd="2" destOrd="0" presId="urn:microsoft.com/office/officeart/2005/8/layout/chevron1"/>
    <dgm:cxn modelId="{59EDC7C7-F6FB-4C40-804E-54F929EED837}" type="presParOf" srcId="{AC5CC18D-B394-8249-8A40-C146C195C815}" destId="{AC4C4D71-9EFD-F949-A749-3EC0FBBEFCDF}" srcOrd="3" destOrd="0" presId="urn:microsoft.com/office/officeart/2005/8/layout/chevron1"/>
    <dgm:cxn modelId="{35B11F06-5B44-D141-B262-6A724A18AC01}" type="presParOf" srcId="{AC5CC18D-B394-8249-8A40-C146C195C815}" destId="{0403FA32-6E89-5749-BB60-718A482F99ED}" srcOrd="4" destOrd="0" presId="urn:microsoft.com/office/officeart/2005/8/layout/chevron1"/>
    <dgm:cxn modelId="{153FC102-4F74-3F42-9A98-59D13BEB6A9D}" type="presParOf" srcId="{AC5CC18D-B394-8249-8A40-C146C195C815}" destId="{012C0587-CD93-AA45-AB68-77F9846DA7BA}" srcOrd="5" destOrd="0" presId="urn:microsoft.com/office/officeart/2005/8/layout/chevron1"/>
    <dgm:cxn modelId="{6F0E417B-9931-234B-B23A-996144668037}" type="presParOf" srcId="{AC5CC18D-B394-8249-8A40-C146C195C815}" destId="{ACD78393-1A26-6149-A74C-DDE6FCE09813}" srcOrd="6" destOrd="0" presId="urn:microsoft.com/office/officeart/2005/8/layout/chevron1"/>
    <dgm:cxn modelId="{826E1521-FDB6-5840-A683-923FD20A1BB8}" type="presParOf" srcId="{AC5CC18D-B394-8249-8A40-C146C195C815}" destId="{7DC7B636-1B3F-C640-A676-8371748883A6}" srcOrd="7" destOrd="0" presId="urn:microsoft.com/office/officeart/2005/8/layout/chevron1"/>
    <dgm:cxn modelId="{A6567589-D6D2-1540-AFF9-D7A691D45779}" type="presParOf" srcId="{AC5CC18D-B394-8249-8A40-C146C195C815}" destId="{9A602850-88DE-E343-8FE2-D8BD142AFB2C}" srcOrd="8" destOrd="0" presId="urn:microsoft.com/office/officeart/2005/8/layout/chevron1"/>
    <dgm:cxn modelId="{026ECDCC-DCEC-064F-B993-2EB456D6D7D5}" type="presParOf" srcId="{AC5CC18D-B394-8249-8A40-C146C195C815}" destId="{EF1FAF56-5820-144D-A088-D78E47D141A5}" srcOrd="9" destOrd="0" presId="urn:microsoft.com/office/officeart/2005/8/layout/chevron1"/>
    <dgm:cxn modelId="{0D0C178D-5BAE-7445-AD09-44FD0ADFDE64}" type="presParOf" srcId="{AC5CC18D-B394-8249-8A40-C146C195C815}" destId="{393CAA40-6129-5D41-95E1-8A02155D282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504B24DA-A56A-524F-ADE4-6AD4319FCB45}" type="doc">
      <dgm:prSet loTypeId="urn:microsoft.com/office/officeart/2005/8/layout/chevron1" loCatId="" qsTypeId="urn:microsoft.com/office/officeart/2005/8/quickstyle/simple2" qsCatId="simple" csTypeId="urn:microsoft.com/office/officeart/2005/8/colors/colorful2" csCatId="colorful" phldr="1"/>
      <dgm:spPr/>
    </dgm:pt>
    <dgm:pt modelId="{9E61937B-FB90-4C46-85F3-BA66A9FF181D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Problem Identification</a:t>
          </a:r>
        </a:p>
      </dgm:t>
    </dgm:pt>
    <dgm:pt modelId="{642E3021-1287-0A46-9D2A-E9DA598B3D67}" type="parTrans" cxnId="{CA43DA4A-0BA2-8C4B-923B-8D283711F28F}">
      <dgm:prSet/>
      <dgm:spPr/>
      <dgm:t>
        <a:bodyPr/>
        <a:lstStyle/>
        <a:p>
          <a:endParaRPr lang="en-US"/>
        </a:p>
      </dgm:t>
    </dgm:pt>
    <dgm:pt modelId="{33D2ECD3-1E7E-6343-8D57-4BB370B64E3F}" type="sibTrans" cxnId="{CA43DA4A-0BA2-8C4B-923B-8D283711F28F}">
      <dgm:prSet/>
      <dgm:spPr/>
      <dgm:t>
        <a:bodyPr/>
        <a:lstStyle/>
        <a:p>
          <a:endParaRPr lang="en-US"/>
        </a:p>
      </dgm:t>
    </dgm:pt>
    <dgm:pt modelId="{D88DDFE3-5397-F94A-90A7-CF0DDACEF8BB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Data Wrangling</a:t>
          </a:r>
        </a:p>
      </dgm:t>
    </dgm:pt>
    <dgm:pt modelId="{C377200A-55C0-5940-8519-F63F81DA942E}" type="parTrans" cxnId="{40596A70-4913-D74E-B028-9FC78E95C098}">
      <dgm:prSet/>
      <dgm:spPr/>
      <dgm:t>
        <a:bodyPr/>
        <a:lstStyle/>
        <a:p>
          <a:endParaRPr lang="en-US"/>
        </a:p>
      </dgm:t>
    </dgm:pt>
    <dgm:pt modelId="{487136F6-5117-C24F-AF61-34C298E39EBF}" type="sibTrans" cxnId="{40596A70-4913-D74E-B028-9FC78E95C098}">
      <dgm:prSet/>
      <dgm:spPr/>
      <dgm:t>
        <a:bodyPr/>
        <a:lstStyle/>
        <a:p>
          <a:endParaRPr lang="en-US"/>
        </a:p>
      </dgm:t>
    </dgm:pt>
    <dgm:pt modelId="{1B5192BF-158F-AF4B-B94D-4E3859C0441D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Exploratory Data Analysis</a:t>
          </a:r>
        </a:p>
      </dgm:t>
    </dgm:pt>
    <dgm:pt modelId="{1D8E826F-3C05-9845-A134-C91F6B5B30D4}" type="parTrans" cxnId="{9E532C3B-3967-CA48-827A-8E727A08895F}">
      <dgm:prSet/>
      <dgm:spPr/>
      <dgm:t>
        <a:bodyPr/>
        <a:lstStyle/>
        <a:p>
          <a:endParaRPr lang="en-US"/>
        </a:p>
      </dgm:t>
    </dgm:pt>
    <dgm:pt modelId="{40465A9F-6164-0740-8688-810F3494C234}" type="sibTrans" cxnId="{9E532C3B-3967-CA48-827A-8E727A08895F}">
      <dgm:prSet/>
      <dgm:spPr/>
      <dgm:t>
        <a:bodyPr/>
        <a:lstStyle/>
        <a:p>
          <a:endParaRPr lang="en-US"/>
        </a:p>
      </dgm:t>
    </dgm:pt>
    <dgm:pt modelId="{DE82D2C7-F79B-DF40-A916-0C8C47875639}">
      <dgm:prSet phldrT="[Text]"/>
      <dgm:spPr>
        <a:solidFill>
          <a:schemeClr val="accent6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dirty="0"/>
            <a:t>Pre-Processing and Data Development </a:t>
          </a:r>
        </a:p>
      </dgm:t>
    </dgm:pt>
    <dgm:pt modelId="{DB793B3C-56C6-0F4E-806F-FFAA1F29E83C}" type="parTrans" cxnId="{FA0B70E5-1E60-2F4E-A887-ABDF4D44FE44}">
      <dgm:prSet/>
      <dgm:spPr/>
      <dgm:t>
        <a:bodyPr/>
        <a:lstStyle/>
        <a:p>
          <a:endParaRPr lang="en-US"/>
        </a:p>
      </dgm:t>
    </dgm:pt>
    <dgm:pt modelId="{479F4D14-40D6-AA4B-BEB3-790204AC5747}" type="sibTrans" cxnId="{FA0B70E5-1E60-2F4E-A887-ABDF4D44FE44}">
      <dgm:prSet/>
      <dgm:spPr/>
      <dgm:t>
        <a:bodyPr/>
        <a:lstStyle/>
        <a:p>
          <a:endParaRPr lang="en-US"/>
        </a:p>
      </dgm:t>
    </dgm:pt>
    <dgm:pt modelId="{73378CFE-7225-664D-89F2-AF00350DFAD2}">
      <dgm:prSet phldrT="[Text]"/>
      <dgm:spPr>
        <a:solidFill>
          <a:schemeClr val="accent1">
            <a:lumMod val="50000"/>
          </a:schemeClr>
        </a:solidFill>
        <a:ln>
          <a:solidFill>
            <a:srgbClr val="FFFF00"/>
          </a:solidFill>
        </a:ln>
      </dgm:spPr>
      <dgm:t>
        <a:bodyPr/>
        <a:lstStyle/>
        <a:p>
          <a:pPr rtl="0"/>
          <a:r>
            <a:rPr lang="en-US" dirty="0"/>
            <a:t>Modeling</a:t>
          </a:r>
        </a:p>
      </dgm:t>
    </dgm:pt>
    <dgm:pt modelId="{2804EE75-8943-8847-97E8-1A73F46D91E2}" type="parTrans" cxnId="{CC4F9D72-D8A7-A94D-9569-4813EF3F05AE}">
      <dgm:prSet/>
      <dgm:spPr/>
      <dgm:t>
        <a:bodyPr/>
        <a:lstStyle/>
        <a:p>
          <a:endParaRPr lang="en-US"/>
        </a:p>
      </dgm:t>
    </dgm:pt>
    <dgm:pt modelId="{AF59366A-7940-B64C-A814-4D53315DA45B}" type="sibTrans" cxnId="{CC4F9D72-D8A7-A94D-9569-4813EF3F05AE}">
      <dgm:prSet/>
      <dgm:spPr/>
      <dgm:t>
        <a:bodyPr/>
        <a:lstStyle/>
        <a:p>
          <a:endParaRPr lang="en-US"/>
        </a:p>
      </dgm:t>
    </dgm:pt>
    <dgm:pt modelId="{87E15E1D-B920-864F-9F1E-F0F2A27B265F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Documentation</a:t>
          </a:r>
        </a:p>
      </dgm:t>
    </dgm:pt>
    <dgm:pt modelId="{BFA64E3C-B065-2F47-9550-709783215775}" type="parTrans" cxnId="{28A91E76-1348-2C42-89D2-2E5EEA57C03D}">
      <dgm:prSet/>
      <dgm:spPr/>
      <dgm:t>
        <a:bodyPr/>
        <a:lstStyle/>
        <a:p>
          <a:endParaRPr lang="en-US"/>
        </a:p>
      </dgm:t>
    </dgm:pt>
    <dgm:pt modelId="{32B5B00B-796C-0F41-8919-C9C5F9AA93BE}" type="sibTrans" cxnId="{28A91E76-1348-2C42-89D2-2E5EEA57C03D}">
      <dgm:prSet/>
      <dgm:spPr/>
      <dgm:t>
        <a:bodyPr/>
        <a:lstStyle/>
        <a:p>
          <a:endParaRPr lang="en-US"/>
        </a:p>
      </dgm:t>
    </dgm:pt>
    <dgm:pt modelId="{AC5CC18D-B394-8249-8A40-C146C195C815}" type="pres">
      <dgm:prSet presAssocID="{504B24DA-A56A-524F-ADE4-6AD4319FCB45}" presName="Name0" presStyleCnt="0">
        <dgm:presLayoutVars>
          <dgm:dir/>
          <dgm:animLvl val="lvl"/>
          <dgm:resizeHandles val="exact"/>
        </dgm:presLayoutVars>
      </dgm:prSet>
      <dgm:spPr/>
    </dgm:pt>
    <dgm:pt modelId="{56B83AC9-9B9D-9E4B-AA38-E5C69A432310}" type="pres">
      <dgm:prSet presAssocID="{9E61937B-FB90-4C46-85F3-BA66A9FF181D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16ECCDA1-DCE2-5B44-9DA8-E893B8587F70}" type="pres">
      <dgm:prSet presAssocID="{33D2ECD3-1E7E-6343-8D57-4BB370B64E3F}" presName="parTxOnlySpace" presStyleCnt="0"/>
      <dgm:spPr/>
    </dgm:pt>
    <dgm:pt modelId="{23785ACC-3C34-3542-B3E4-CA2E1F17B3A0}" type="pres">
      <dgm:prSet presAssocID="{D88DDFE3-5397-F94A-90A7-CF0DDACEF8BB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C4C4D71-9EFD-F949-A749-3EC0FBBEFCDF}" type="pres">
      <dgm:prSet presAssocID="{487136F6-5117-C24F-AF61-34C298E39EBF}" presName="parTxOnlySpace" presStyleCnt="0"/>
      <dgm:spPr/>
    </dgm:pt>
    <dgm:pt modelId="{0403FA32-6E89-5749-BB60-718A482F99ED}" type="pres">
      <dgm:prSet presAssocID="{1B5192BF-158F-AF4B-B94D-4E3859C0441D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012C0587-CD93-AA45-AB68-77F9846DA7BA}" type="pres">
      <dgm:prSet presAssocID="{40465A9F-6164-0740-8688-810F3494C234}" presName="parTxOnlySpace" presStyleCnt="0"/>
      <dgm:spPr/>
    </dgm:pt>
    <dgm:pt modelId="{ACD78393-1A26-6149-A74C-DDE6FCE09813}" type="pres">
      <dgm:prSet presAssocID="{DE82D2C7-F79B-DF40-A916-0C8C47875639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7DC7B636-1B3F-C640-A676-8371748883A6}" type="pres">
      <dgm:prSet presAssocID="{479F4D14-40D6-AA4B-BEB3-790204AC5747}" presName="parTxOnlySpace" presStyleCnt="0"/>
      <dgm:spPr/>
    </dgm:pt>
    <dgm:pt modelId="{9A602850-88DE-E343-8FE2-D8BD142AFB2C}" type="pres">
      <dgm:prSet presAssocID="{73378CFE-7225-664D-89F2-AF00350DFAD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EF1FAF56-5820-144D-A088-D78E47D141A5}" type="pres">
      <dgm:prSet presAssocID="{AF59366A-7940-B64C-A814-4D53315DA45B}" presName="parTxOnlySpace" presStyleCnt="0"/>
      <dgm:spPr/>
    </dgm:pt>
    <dgm:pt modelId="{393CAA40-6129-5D41-95E1-8A02155D2822}" type="pres">
      <dgm:prSet presAssocID="{87E15E1D-B920-864F-9F1E-F0F2A27B265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5E84028-7A31-F04D-8206-5DB892719DAD}" type="presOf" srcId="{9E61937B-FB90-4C46-85F3-BA66A9FF181D}" destId="{56B83AC9-9B9D-9E4B-AA38-E5C69A432310}" srcOrd="0" destOrd="0" presId="urn:microsoft.com/office/officeart/2005/8/layout/chevron1"/>
    <dgm:cxn modelId="{00FE2B35-4F35-8645-858A-FD04C3F66305}" type="presOf" srcId="{73378CFE-7225-664D-89F2-AF00350DFAD2}" destId="{9A602850-88DE-E343-8FE2-D8BD142AFB2C}" srcOrd="0" destOrd="0" presId="urn:microsoft.com/office/officeart/2005/8/layout/chevron1"/>
    <dgm:cxn modelId="{9E532C3B-3967-CA48-827A-8E727A08895F}" srcId="{504B24DA-A56A-524F-ADE4-6AD4319FCB45}" destId="{1B5192BF-158F-AF4B-B94D-4E3859C0441D}" srcOrd="2" destOrd="0" parTransId="{1D8E826F-3C05-9845-A134-C91F6B5B30D4}" sibTransId="{40465A9F-6164-0740-8688-810F3494C234}"/>
    <dgm:cxn modelId="{CA43DA4A-0BA2-8C4B-923B-8D283711F28F}" srcId="{504B24DA-A56A-524F-ADE4-6AD4319FCB45}" destId="{9E61937B-FB90-4C46-85F3-BA66A9FF181D}" srcOrd="0" destOrd="0" parTransId="{642E3021-1287-0A46-9D2A-E9DA598B3D67}" sibTransId="{33D2ECD3-1E7E-6343-8D57-4BB370B64E3F}"/>
    <dgm:cxn modelId="{C288BF58-6932-AC46-9402-BC25B46E2CC1}" type="presOf" srcId="{87E15E1D-B920-864F-9F1E-F0F2A27B265F}" destId="{393CAA40-6129-5D41-95E1-8A02155D2822}" srcOrd="0" destOrd="0" presId="urn:microsoft.com/office/officeart/2005/8/layout/chevron1"/>
    <dgm:cxn modelId="{0B9B3162-6D4B-2C4D-9F91-837C34B48A33}" type="presOf" srcId="{DE82D2C7-F79B-DF40-A916-0C8C47875639}" destId="{ACD78393-1A26-6149-A74C-DDE6FCE09813}" srcOrd="0" destOrd="0" presId="urn:microsoft.com/office/officeart/2005/8/layout/chevron1"/>
    <dgm:cxn modelId="{40596A70-4913-D74E-B028-9FC78E95C098}" srcId="{504B24DA-A56A-524F-ADE4-6AD4319FCB45}" destId="{D88DDFE3-5397-F94A-90A7-CF0DDACEF8BB}" srcOrd="1" destOrd="0" parTransId="{C377200A-55C0-5940-8519-F63F81DA942E}" sibTransId="{487136F6-5117-C24F-AF61-34C298E39EBF}"/>
    <dgm:cxn modelId="{CC4F9D72-D8A7-A94D-9569-4813EF3F05AE}" srcId="{504B24DA-A56A-524F-ADE4-6AD4319FCB45}" destId="{73378CFE-7225-664D-89F2-AF00350DFAD2}" srcOrd="4" destOrd="0" parTransId="{2804EE75-8943-8847-97E8-1A73F46D91E2}" sibTransId="{AF59366A-7940-B64C-A814-4D53315DA45B}"/>
    <dgm:cxn modelId="{28A91E76-1348-2C42-89D2-2E5EEA57C03D}" srcId="{504B24DA-A56A-524F-ADE4-6AD4319FCB45}" destId="{87E15E1D-B920-864F-9F1E-F0F2A27B265F}" srcOrd="5" destOrd="0" parTransId="{BFA64E3C-B065-2F47-9550-709783215775}" sibTransId="{32B5B00B-796C-0F41-8919-C9C5F9AA93BE}"/>
    <dgm:cxn modelId="{31FAB8CC-2466-3D4B-9B08-B29FAC1637A5}" type="presOf" srcId="{1B5192BF-158F-AF4B-B94D-4E3859C0441D}" destId="{0403FA32-6E89-5749-BB60-718A482F99ED}" srcOrd="0" destOrd="0" presId="urn:microsoft.com/office/officeart/2005/8/layout/chevron1"/>
    <dgm:cxn modelId="{B7FDBDCD-7E8D-664A-83AA-C66437709430}" type="presOf" srcId="{D88DDFE3-5397-F94A-90A7-CF0DDACEF8BB}" destId="{23785ACC-3C34-3542-B3E4-CA2E1F17B3A0}" srcOrd="0" destOrd="0" presId="urn:microsoft.com/office/officeart/2005/8/layout/chevron1"/>
    <dgm:cxn modelId="{FA0B70E5-1E60-2F4E-A887-ABDF4D44FE44}" srcId="{504B24DA-A56A-524F-ADE4-6AD4319FCB45}" destId="{DE82D2C7-F79B-DF40-A916-0C8C47875639}" srcOrd="3" destOrd="0" parTransId="{DB793B3C-56C6-0F4E-806F-FFAA1F29E83C}" sibTransId="{479F4D14-40D6-AA4B-BEB3-790204AC5747}"/>
    <dgm:cxn modelId="{31294EFE-5260-B24E-90E5-F859BA9B69EE}" type="presOf" srcId="{504B24DA-A56A-524F-ADE4-6AD4319FCB45}" destId="{AC5CC18D-B394-8249-8A40-C146C195C815}" srcOrd="0" destOrd="0" presId="urn:microsoft.com/office/officeart/2005/8/layout/chevron1"/>
    <dgm:cxn modelId="{895367D2-72A3-E049-A3B8-D17E5CF2C9CC}" type="presParOf" srcId="{AC5CC18D-B394-8249-8A40-C146C195C815}" destId="{56B83AC9-9B9D-9E4B-AA38-E5C69A432310}" srcOrd="0" destOrd="0" presId="urn:microsoft.com/office/officeart/2005/8/layout/chevron1"/>
    <dgm:cxn modelId="{00461723-B0EB-4E4B-8F91-F9296F436D4E}" type="presParOf" srcId="{AC5CC18D-B394-8249-8A40-C146C195C815}" destId="{16ECCDA1-DCE2-5B44-9DA8-E893B8587F70}" srcOrd="1" destOrd="0" presId="urn:microsoft.com/office/officeart/2005/8/layout/chevron1"/>
    <dgm:cxn modelId="{F42EBAA1-77F9-3446-B7A8-882C478EBEB0}" type="presParOf" srcId="{AC5CC18D-B394-8249-8A40-C146C195C815}" destId="{23785ACC-3C34-3542-B3E4-CA2E1F17B3A0}" srcOrd="2" destOrd="0" presId="urn:microsoft.com/office/officeart/2005/8/layout/chevron1"/>
    <dgm:cxn modelId="{59EDC7C7-F6FB-4C40-804E-54F929EED837}" type="presParOf" srcId="{AC5CC18D-B394-8249-8A40-C146C195C815}" destId="{AC4C4D71-9EFD-F949-A749-3EC0FBBEFCDF}" srcOrd="3" destOrd="0" presId="urn:microsoft.com/office/officeart/2005/8/layout/chevron1"/>
    <dgm:cxn modelId="{35B11F06-5B44-D141-B262-6A724A18AC01}" type="presParOf" srcId="{AC5CC18D-B394-8249-8A40-C146C195C815}" destId="{0403FA32-6E89-5749-BB60-718A482F99ED}" srcOrd="4" destOrd="0" presId="urn:microsoft.com/office/officeart/2005/8/layout/chevron1"/>
    <dgm:cxn modelId="{153FC102-4F74-3F42-9A98-59D13BEB6A9D}" type="presParOf" srcId="{AC5CC18D-B394-8249-8A40-C146C195C815}" destId="{012C0587-CD93-AA45-AB68-77F9846DA7BA}" srcOrd="5" destOrd="0" presId="urn:microsoft.com/office/officeart/2005/8/layout/chevron1"/>
    <dgm:cxn modelId="{6F0E417B-9931-234B-B23A-996144668037}" type="presParOf" srcId="{AC5CC18D-B394-8249-8A40-C146C195C815}" destId="{ACD78393-1A26-6149-A74C-DDE6FCE09813}" srcOrd="6" destOrd="0" presId="urn:microsoft.com/office/officeart/2005/8/layout/chevron1"/>
    <dgm:cxn modelId="{826E1521-FDB6-5840-A683-923FD20A1BB8}" type="presParOf" srcId="{AC5CC18D-B394-8249-8A40-C146C195C815}" destId="{7DC7B636-1B3F-C640-A676-8371748883A6}" srcOrd="7" destOrd="0" presId="urn:microsoft.com/office/officeart/2005/8/layout/chevron1"/>
    <dgm:cxn modelId="{A6567589-D6D2-1540-AFF9-D7A691D45779}" type="presParOf" srcId="{AC5CC18D-B394-8249-8A40-C146C195C815}" destId="{9A602850-88DE-E343-8FE2-D8BD142AFB2C}" srcOrd="8" destOrd="0" presId="urn:microsoft.com/office/officeart/2005/8/layout/chevron1"/>
    <dgm:cxn modelId="{026ECDCC-DCEC-064F-B993-2EB456D6D7D5}" type="presParOf" srcId="{AC5CC18D-B394-8249-8A40-C146C195C815}" destId="{EF1FAF56-5820-144D-A088-D78E47D141A5}" srcOrd="9" destOrd="0" presId="urn:microsoft.com/office/officeart/2005/8/layout/chevron1"/>
    <dgm:cxn modelId="{0D0C178D-5BAE-7445-AD09-44FD0ADFDE64}" type="presParOf" srcId="{AC5CC18D-B394-8249-8A40-C146C195C815}" destId="{393CAA40-6129-5D41-95E1-8A02155D282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504B24DA-A56A-524F-ADE4-6AD4319FCB45}" type="doc">
      <dgm:prSet loTypeId="urn:microsoft.com/office/officeart/2005/8/layout/chevron1" loCatId="" qsTypeId="urn:microsoft.com/office/officeart/2005/8/quickstyle/simple2" qsCatId="simple" csTypeId="urn:microsoft.com/office/officeart/2005/8/colors/colorful2" csCatId="colorful" phldr="1"/>
      <dgm:spPr/>
    </dgm:pt>
    <dgm:pt modelId="{9E61937B-FB90-4C46-85F3-BA66A9FF181D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Problem Identification</a:t>
          </a:r>
        </a:p>
      </dgm:t>
    </dgm:pt>
    <dgm:pt modelId="{642E3021-1287-0A46-9D2A-E9DA598B3D67}" type="parTrans" cxnId="{CA43DA4A-0BA2-8C4B-923B-8D283711F28F}">
      <dgm:prSet/>
      <dgm:spPr/>
      <dgm:t>
        <a:bodyPr/>
        <a:lstStyle/>
        <a:p>
          <a:endParaRPr lang="en-US"/>
        </a:p>
      </dgm:t>
    </dgm:pt>
    <dgm:pt modelId="{33D2ECD3-1E7E-6343-8D57-4BB370B64E3F}" type="sibTrans" cxnId="{CA43DA4A-0BA2-8C4B-923B-8D283711F28F}">
      <dgm:prSet/>
      <dgm:spPr/>
      <dgm:t>
        <a:bodyPr/>
        <a:lstStyle/>
        <a:p>
          <a:endParaRPr lang="en-US"/>
        </a:p>
      </dgm:t>
    </dgm:pt>
    <dgm:pt modelId="{D88DDFE3-5397-F94A-90A7-CF0DDACEF8BB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Data Wrangling</a:t>
          </a:r>
        </a:p>
      </dgm:t>
    </dgm:pt>
    <dgm:pt modelId="{C377200A-55C0-5940-8519-F63F81DA942E}" type="parTrans" cxnId="{40596A70-4913-D74E-B028-9FC78E95C098}">
      <dgm:prSet/>
      <dgm:spPr/>
      <dgm:t>
        <a:bodyPr/>
        <a:lstStyle/>
        <a:p>
          <a:endParaRPr lang="en-US"/>
        </a:p>
      </dgm:t>
    </dgm:pt>
    <dgm:pt modelId="{487136F6-5117-C24F-AF61-34C298E39EBF}" type="sibTrans" cxnId="{40596A70-4913-D74E-B028-9FC78E95C098}">
      <dgm:prSet/>
      <dgm:spPr/>
      <dgm:t>
        <a:bodyPr/>
        <a:lstStyle/>
        <a:p>
          <a:endParaRPr lang="en-US"/>
        </a:p>
      </dgm:t>
    </dgm:pt>
    <dgm:pt modelId="{1B5192BF-158F-AF4B-B94D-4E3859C0441D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Exploratory Data Analysis</a:t>
          </a:r>
        </a:p>
      </dgm:t>
    </dgm:pt>
    <dgm:pt modelId="{1D8E826F-3C05-9845-A134-C91F6B5B30D4}" type="parTrans" cxnId="{9E532C3B-3967-CA48-827A-8E727A08895F}">
      <dgm:prSet/>
      <dgm:spPr/>
      <dgm:t>
        <a:bodyPr/>
        <a:lstStyle/>
        <a:p>
          <a:endParaRPr lang="en-US"/>
        </a:p>
      </dgm:t>
    </dgm:pt>
    <dgm:pt modelId="{40465A9F-6164-0740-8688-810F3494C234}" type="sibTrans" cxnId="{9E532C3B-3967-CA48-827A-8E727A08895F}">
      <dgm:prSet/>
      <dgm:spPr/>
      <dgm:t>
        <a:bodyPr/>
        <a:lstStyle/>
        <a:p>
          <a:endParaRPr lang="en-US"/>
        </a:p>
      </dgm:t>
    </dgm:pt>
    <dgm:pt modelId="{DE82D2C7-F79B-DF40-A916-0C8C47875639}">
      <dgm:prSet phldrT="[Text]"/>
      <dgm:spPr>
        <a:solidFill>
          <a:schemeClr val="accent6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dirty="0"/>
            <a:t>Pre-Processing and Data Development </a:t>
          </a:r>
        </a:p>
      </dgm:t>
    </dgm:pt>
    <dgm:pt modelId="{DB793B3C-56C6-0F4E-806F-FFAA1F29E83C}" type="parTrans" cxnId="{FA0B70E5-1E60-2F4E-A887-ABDF4D44FE44}">
      <dgm:prSet/>
      <dgm:spPr/>
      <dgm:t>
        <a:bodyPr/>
        <a:lstStyle/>
        <a:p>
          <a:endParaRPr lang="en-US"/>
        </a:p>
      </dgm:t>
    </dgm:pt>
    <dgm:pt modelId="{479F4D14-40D6-AA4B-BEB3-790204AC5747}" type="sibTrans" cxnId="{FA0B70E5-1E60-2F4E-A887-ABDF4D44FE44}">
      <dgm:prSet/>
      <dgm:spPr/>
      <dgm:t>
        <a:bodyPr/>
        <a:lstStyle/>
        <a:p>
          <a:endParaRPr lang="en-US"/>
        </a:p>
      </dgm:t>
    </dgm:pt>
    <dgm:pt modelId="{73378CFE-7225-664D-89F2-AF00350DFAD2}">
      <dgm:prSet phldrT="[Text]"/>
      <dgm:spPr>
        <a:solidFill>
          <a:schemeClr val="accent1">
            <a:lumMod val="50000"/>
          </a:schemeClr>
        </a:solidFill>
        <a:ln>
          <a:solidFill>
            <a:srgbClr val="FFFF00"/>
          </a:solidFill>
        </a:ln>
      </dgm:spPr>
      <dgm:t>
        <a:bodyPr/>
        <a:lstStyle/>
        <a:p>
          <a:pPr rtl="0"/>
          <a:r>
            <a:rPr lang="en-US" dirty="0"/>
            <a:t>Modeling</a:t>
          </a:r>
        </a:p>
      </dgm:t>
    </dgm:pt>
    <dgm:pt modelId="{2804EE75-8943-8847-97E8-1A73F46D91E2}" type="parTrans" cxnId="{CC4F9D72-D8A7-A94D-9569-4813EF3F05AE}">
      <dgm:prSet/>
      <dgm:spPr/>
      <dgm:t>
        <a:bodyPr/>
        <a:lstStyle/>
        <a:p>
          <a:endParaRPr lang="en-US"/>
        </a:p>
      </dgm:t>
    </dgm:pt>
    <dgm:pt modelId="{AF59366A-7940-B64C-A814-4D53315DA45B}" type="sibTrans" cxnId="{CC4F9D72-D8A7-A94D-9569-4813EF3F05AE}">
      <dgm:prSet/>
      <dgm:spPr/>
      <dgm:t>
        <a:bodyPr/>
        <a:lstStyle/>
        <a:p>
          <a:endParaRPr lang="en-US"/>
        </a:p>
      </dgm:t>
    </dgm:pt>
    <dgm:pt modelId="{87E15E1D-B920-864F-9F1E-F0F2A27B265F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Documentation</a:t>
          </a:r>
        </a:p>
      </dgm:t>
    </dgm:pt>
    <dgm:pt modelId="{BFA64E3C-B065-2F47-9550-709783215775}" type="parTrans" cxnId="{28A91E76-1348-2C42-89D2-2E5EEA57C03D}">
      <dgm:prSet/>
      <dgm:spPr/>
      <dgm:t>
        <a:bodyPr/>
        <a:lstStyle/>
        <a:p>
          <a:endParaRPr lang="en-US"/>
        </a:p>
      </dgm:t>
    </dgm:pt>
    <dgm:pt modelId="{32B5B00B-796C-0F41-8919-C9C5F9AA93BE}" type="sibTrans" cxnId="{28A91E76-1348-2C42-89D2-2E5EEA57C03D}">
      <dgm:prSet/>
      <dgm:spPr/>
      <dgm:t>
        <a:bodyPr/>
        <a:lstStyle/>
        <a:p>
          <a:endParaRPr lang="en-US"/>
        </a:p>
      </dgm:t>
    </dgm:pt>
    <dgm:pt modelId="{AC5CC18D-B394-8249-8A40-C146C195C815}" type="pres">
      <dgm:prSet presAssocID="{504B24DA-A56A-524F-ADE4-6AD4319FCB45}" presName="Name0" presStyleCnt="0">
        <dgm:presLayoutVars>
          <dgm:dir/>
          <dgm:animLvl val="lvl"/>
          <dgm:resizeHandles val="exact"/>
        </dgm:presLayoutVars>
      </dgm:prSet>
      <dgm:spPr/>
    </dgm:pt>
    <dgm:pt modelId="{56B83AC9-9B9D-9E4B-AA38-E5C69A432310}" type="pres">
      <dgm:prSet presAssocID="{9E61937B-FB90-4C46-85F3-BA66A9FF181D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16ECCDA1-DCE2-5B44-9DA8-E893B8587F70}" type="pres">
      <dgm:prSet presAssocID="{33D2ECD3-1E7E-6343-8D57-4BB370B64E3F}" presName="parTxOnlySpace" presStyleCnt="0"/>
      <dgm:spPr/>
    </dgm:pt>
    <dgm:pt modelId="{23785ACC-3C34-3542-B3E4-CA2E1F17B3A0}" type="pres">
      <dgm:prSet presAssocID="{D88DDFE3-5397-F94A-90A7-CF0DDACEF8BB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C4C4D71-9EFD-F949-A749-3EC0FBBEFCDF}" type="pres">
      <dgm:prSet presAssocID="{487136F6-5117-C24F-AF61-34C298E39EBF}" presName="parTxOnlySpace" presStyleCnt="0"/>
      <dgm:spPr/>
    </dgm:pt>
    <dgm:pt modelId="{0403FA32-6E89-5749-BB60-718A482F99ED}" type="pres">
      <dgm:prSet presAssocID="{1B5192BF-158F-AF4B-B94D-4E3859C0441D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012C0587-CD93-AA45-AB68-77F9846DA7BA}" type="pres">
      <dgm:prSet presAssocID="{40465A9F-6164-0740-8688-810F3494C234}" presName="parTxOnlySpace" presStyleCnt="0"/>
      <dgm:spPr/>
    </dgm:pt>
    <dgm:pt modelId="{ACD78393-1A26-6149-A74C-DDE6FCE09813}" type="pres">
      <dgm:prSet presAssocID="{DE82D2C7-F79B-DF40-A916-0C8C47875639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7DC7B636-1B3F-C640-A676-8371748883A6}" type="pres">
      <dgm:prSet presAssocID="{479F4D14-40D6-AA4B-BEB3-790204AC5747}" presName="parTxOnlySpace" presStyleCnt="0"/>
      <dgm:spPr/>
    </dgm:pt>
    <dgm:pt modelId="{9A602850-88DE-E343-8FE2-D8BD142AFB2C}" type="pres">
      <dgm:prSet presAssocID="{73378CFE-7225-664D-89F2-AF00350DFAD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EF1FAF56-5820-144D-A088-D78E47D141A5}" type="pres">
      <dgm:prSet presAssocID="{AF59366A-7940-B64C-A814-4D53315DA45B}" presName="parTxOnlySpace" presStyleCnt="0"/>
      <dgm:spPr/>
    </dgm:pt>
    <dgm:pt modelId="{393CAA40-6129-5D41-95E1-8A02155D2822}" type="pres">
      <dgm:prSet presAssocID="{87E15E1D-B920-864F-9F1E-F0F2A27B265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5E84028-7A31-F04D-8206-5DB892719DAD}" type="presOf" srcId="{9E61937B-FB90-4C46-85F3-BA66A9FF181D}" destId="{56B83AC9-9B9D-9E4B-AA38-E5C69A432310}" srcOrd="0" destOrd="0" presId="urn:microsoft.com/office/officeart/2005/8/layout/chevron1"/>
    <dgm:cxn modelId="{00FE2B35-4F35-8645-858A-FD04C3F66305}" type="presOf" srcId="{73378CFE-7225-664D-89F2-AF00350DFAD2}" destId="{9A602850-88DE-E343-8FE2-D8BD142AFB2C}" srcOrd="0" destOrd="0" presId="urn:microsoft.com/office/officeart/2005/8/layout/chevron1"/>
    <dgm:cxn modelId="{9E532C3B-3967-CA48-827A-8E727A08895F}" srcId="{504B24DA-A56A-524F-ADE4-6AD4319FCB45}" destId="{1B5192BF-158F-AF4B-B94D-4E3859C0441D}" srcOrd="2" destOrd="0" parTransId="{1D8E826F-3C05-9845-A134-C91F6B5B30D4}" sibTransId="{40465A9F-6164-0740-8688-810F3494C234}"/>
    <dgm:cxn modelId="{CA43DA4A-0BA2-8C4B-923B-8D283711F28F}" srcId="{504B24DA-A56A-524F-ADE4-6AD4319FCB45}" destId="{9E61937B-FB90-4C46-85F3-BA66A9FF181D}" srcOrd="0" destOrd="0" parTransId="{642E3021-1287-0A46-9D2A-E9DA598B3D67}" sibTransId="{33D2ECD3-1E7E-6343-8D57-4BB370B64E3F}"/>
    <dgm:cxn modelId="{C288BF58-6932-AC46-9402-BC25B46E2CC1}" type="presOf" srcId="{87E15E1D-B920-864F-9F1E-F0F2A27B265F}" destId="{393CAA40-6129-5D41-95E1-8A02155D2822}" srcOrd="0" destOrd="0" presId="urn:microsoft.com/office/officeart/2005/8/layout/chevron1"/>
    <dgm:cxn modelId="{0B9B3162-6D4B-2C4D-9F91-837C34B48A33}" type="presOf" srcId="{DE82D2C7-F79B-DF40-A916-0C8C47875639}" destId="{ACD78393-1A26-6149-A74C-DDE6FCE09813}" srcOrd="0" destOrd="0" presId="urn:microsoft.com/office/officeart/2005/8/layout/chevron1"/>
    <dgm:cxn modelId="{40596A70-4913-D74E-B028-9FC78E95C098}" srcId="{504B24DA-A56A-524F-ADE4-6AD4319FCB45}" destId="{D88DDFE3-5397-F94A-90A7-CF0DDACEF8BB}" srcOrd="1" destOrd="0" parTransId="{C377200A-55C0-5940-8519-F63F81DA942E}" sibTransId="{487136F6-5117-C24F-AF61-34C298E39EBF}"/>
    <dgm:cxn modelId="{CC4F9D72-D8A7-A94D-9569-4813EF3F05AE}" srcId="{504B24DA-A56A-524F-ADE4-6AD4319FCB45}" destId="{73378CFE-7225-664D-89F2-AF00350DFAD2}" srcOrd="4" destOrd="0" parTransId="{2804EE75-8943-8847-97E8-1A73F46D91E2}" sibTransId="{AF59366A-7940-B64C-A814-4D53315DA45B}"/>
    <dgm:cxn modelId="{28A91E76-1348-2C42-89D2-2E5EEA57C03D}" srcId="{504B24DA-A56A-524F-ADE4-6AD4319FCB45}" destId="{87E15E1D-B920-864F-9F1E-F0F2A27B265F}" srcOrd="5" destOrd="0" parTransId="{BFA64E3C-B065-2F47-9550-709783215775}" sibTransId="{32B5B00B-796C-0F41-8919-C9C5F9AA93BE}"/>
    <dgm:cxn modelId="{31FAB8CC-2466-3D4B-9B08-B29FAC1637A5}" type="presOf" srcId="{1B5192BF-158F-AF4B-B94D-4E3859C0441D}" destId="{0403FA32-6E89-5749-BB60-718A482F99ED}" srcOrd="0" destOrd="0" presId="urn:microsoft.com/office/officeart/2005/8/layout/chevron1"/>
    <dgm:cxn modelId="{B7FDBDCD-7E8D-664A-83AA-C66437709430}" type="presOf" srcId="{D88DDFE3-5397-F94A-90A7-CF0DDACEF8BB}" destId="{23785ACC-3C34-3542-B3E4-CA2E1F17B3A0}" srcOrd="0" destOrd="0" presId="urn:microsoft.com/office/officeart/2005/8/layout/chevron1"/>
    <dgm:cxn modelId="{FA0B70E5-1E60-2F4E-A887-ABDF4D44FE44}" srcId="{504B24DA-A56A-524F-ADE4-6AD4319FCB45}" destId="{DE82D2C7-F79B-DF40-A916-0C8C47875639}" srcOrd="3" destOrd="0" parTransId="{DB793B3C-56C6-0F4E-806F-FFAA1F29E83C}" sibTransId="{479F4D14-40D6-AA4B-BEB3-790204AC5747}"/>
    <dgm:cxn modelId="{31294EFE-5260-B24E-90E5-F859BA9B69EE}" type="presOf" srcId="{504B24DA-A56A-524F-ADE4-6AD4319FCB45}" destId="{AC5CC18D-B394-8249-8A40-C146C195C815}" srcOrd="0" destOrd="0" presId="urn:microsoft.com/office/officeart/2005/8/layout/chevron1"/>
    <dgm:cxn modelId="{895367D2-72A3-E049-A3B8-D17E5CF2C9CC}" type="presParOf" srcId="{AC5CC18D-B394-8249-8A40-C146C195C815}" destId="{56B83AC9-9B9D-9E4B-AA38-E5C69A432310}" srcOrd="0" destOrd="0" presId="urn:microsoft.com/office/officeart/2005/8/layout/chevron1"/>
    <dgm:cxn modelId="{00461723-B0EB-4E4B-8F91-F9296F436D4E}" type="presParOf" srcId="{AC5CC18D-B394-8249-8A40-C146C195C815}" destId="{16ECCDA1-DCE2-5B44-9DA8-E893B8587F70}" srcOrd="1" destOrd="0" presId="urn:microsoft.com/office/officeart/2005/8/layout/chevron1"/>
    <dgm:cxn modelId="{F42EBAA1-77F9-3446-B7A8-882C478EBEB0}" type="presParOf" srcId="{AC5CC18D-B394-8249-8A40-C146C195C815}" destId="{23785ACC-3C34-3542-B3E4-CA2E1F17B3A0}" srcOrd="2" destOrd="0" presId="urn:microsoft.com/office/officeart/2005/8/layout/chevron1"/>
    <dgm:cxn modelId="{59EDC7C7-F6FB-4C40-804E-54F929EED837}" type="presParOf" srcId="{AC5CC18D-B394-8249-8A40-C146C195C815}" destId="{AC4C4D71-9EFD-F949-A749-3EC0FBBEFCDF}" srcOrd="3" destOrd="0" presId="urn:microsoft.com/office/officeart/2005/8/layout/chevron1"/>
    <dgm:cxn modelId="{35B11F06-5B44-D141-B262-6A724A18AC01}" type="presParOf" srcId="{AC5CC18D-B394-8249-8A40-C146C195C815}" destId="{0403FA32-6E89-5749-BB60-718A482F99ED}" srcOrd="4" destOrd="0" presId="urn:microsoft.com/office/officeart/2005/8/layout/chevron1"/>
    <dgm:cxn modelId="{153FC102-4F74-3F42-9A98-59D13BEB6A9D}" type="presParOf" srcId="{AC5CC18D-B394-8249-8A40-C146C195C815}" destId="{012C0587-CD93-AA45-AB68-77F9846DA7BA}" srcOrd="5" destOrd="0" presId="urn:microsoft.com/office/officeart/2005/8/layout/chevron1"/>
    <dgm:cxn modelId="{6F0E417B-9931-234B-B23A-996144668037}" type="presParOf" srcId="{AC5CC18D-B394-8249-8A40-C146C195C815}" destId="{ACD78393-1A26-6149-A74C-DDE6FCE09813}" srcOrd="6" destOrd="0" presId="urn:microsoft.com/office/officeart/2005/8/layout/chevron1"/>
    <dgm:cxn modelId="{826E1521-FDB6-5840-A683-923FD20A1BB8}" type="presParOf" srcId="{AC5CC18D-B394-8249-8A40-C146C195C815}" destId="{7DC7B636-1B3F-C640-A676-8371748883A6}" srcOrd="7" destOrd="0" presId="urn:microsoft.com/office/officeart/2005/8/layout/chevron1"/>
    <dgm:cxn modelId="{A6567589-D6D2-1540-AFF9-D7A691D45779}" type="presParOf" srcId="{AC5CC18D-B394-8249-8A40-C146C195C815}" destId="{9A602850-88DE-E343-8FE2-D8BD142AFB2C}" srcOrd="8" destOrd="0" presId="urn:microsoft.com/office/officeart/2005/8/layout/chevron1"/>
    <dgm:cxn modelId="{026ECDCC-DCEC-064F-B993-2EB456D6D7D5}" type="presParOf" srcId="{AC5CC18D-B394-8249-8A40-C146C195C815}" destId="{EF1FAF56-5820-144D-A088-D78E47D141A5}" srcOrd="9" destOrd="0" presId="urn:microsoft.com/office/officeart/2005/8/layout/chevron1"/>
    <dgm:cxn modelId="{0D0C178D-5BAE-7445-AD09-44FD0ADFDE64}" type="presParOf" srcId="{AC5CC18D-B394-8249-8A40-C146C195C815}" destId="{393CAA40-6129-5D41-95E1-8A02155D282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504B24DA-A56A-524F-ADE4-6AD4319FCB45}" type="doc">
      <dgm:prSet loTypeId="urn:microsoft.com/office/officeart/2005/8/layout/chevron1" loCatId="" qsTypeId="urn:microsoft.com/office/officeart/2005/8/quickstyle/simple2" qsCatId="simple" csTypeId="urn:microsoft.com/office/officeart/2005/8/colors/colorful2" csCatId="colorful" phldr="1"/>
      <dgm:spPr/>
    </dgm:pt>
    <dgm:pt modelId="{9E61937B-FB90-4C46-85F3-BA66A9FF181D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Problem Identification</a:t>
          </a:r>
        </a:p>
      </dgm:t>
    </dgm:pt>
    <dgm:pt modelId="{642E3021-1287-0A46-9D2A-E9DA598B3D67}" type="parTrans" cxnId="{CA43DA4A-0BA2-8C4B-923B-8D283711F28F}">
      <dgm:prSet/>
      <dgm:spPr/>
      <dgm:t>
        <a:bodyPr/>
        <a:lstStyle/>
        <a:p>
          <a:endParaRPr lang="en-US"/>
        </a:p>
      </dgm:t>
    </dgm:pt>
    <dgm:pt modelId="{33D2ECD3-1E7E-6343-8D57-4BB370B64E3F}" type="sibTrans" cxnId="{CA43DA4A-0BA2-8C4B-923B-8D283711F28F}">
      <dgm:prSet/>
      <dgm:spPr/>
      <dgm:t>
        <a:bodyPr/>
        <a:lstStyle/>
        <a:p>
          <a:endParaRPr lang="en-US"/>
        </a:p>
      </dgm:t>
    </dgm:pt>
    <dgm:pt modelId="{D88DDFE3-5397-F94A-90A7-CF0DDACEF8BB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Data Wrangling</a:t>
          </a:r>
        </a:p>
      </dgm:t>
    </dgm:pt>
    <dgm:pt modelId="{C377200A-55C0-5940-8519-F63F81DA942E}" type="parTrans" cxnId="{40596A70-4913-D74E-B028-9FC78E95C098}">
      <dgm:prSet/>
      <dgm:spPr/>
      <dgm:t>
        <a:bodyPr/>
        <a:lstStyle/>
        <a:p>
          <a:endParaRPr lang="en-US"/>
        </a:p>
      </dgm:t>
    </dgm:pt>
    <dgm:pt modelId="{487136F6-5117-C24F-AF61-34C298E39EBF}" type="sibTrans" cxnId="{40596A70-4913-D74E-B028-9FC78E95C098}">
      <dgm:prSet/>
      <dgm:spPr/>
      <dgm:t>
        <a:bodyPr/>
        <a:lstStyle/>
        <a:p>
          <a:endParaRPr lang="en-US"/>
        </a:p>
      </dgm:t>
    </dgm:pt>
    <dgm:pt modelId="{1B5192BF-158F-AF4B-B94D-4E3859C0441D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Exploratory Data Analysis</a:t>
          </a:r>
        </a:p>
      </dgm:t>
    </dgm:pt>
    <dgm:pt modelId="{1D8E826F-3C05-9845-A134-C91F6B5B30D4}" type="parTrans" cxnId="{9E532C3B-3967-CA48-827A-8E727A08895F}">
      <dgm:prSet/>
      <dgm:spPr/>
      <dgm:t>
        <a:bodyPr/>
        <a:lstStyle/>
        <a:p>
          <a:endParaRPr lang="en-US"/>
        </a:p>
      </dgm:t>
    </dgm:pt>
    <dgm:pt modelId="{40465A9F-6164-0740-8688-810F3494C234}" type="sibTrans" cxnId="{9E532C3B-3967-CA48-827A-8E727A08895F}">
      <dgm:prSet/>
      <dgm:spPr/>
      <dgm:t>
        <a:bodyPr/>
        <a:lstStyle/>
        <a:p>
          <a:endParaRPr lang="en-US"/>
        </a:p>
      </dgm:t>
    </dgm:pt>
    <dgm:pt modelId="{DE82D2C7-F79B-DF40-A916-0C8C47875639}">
      <dgm:prSet phldrT="[Text]"/>
      <dgm:spPr>
        <a:solidFill>
          <a:schemeClr val="accent6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dirty="0"/>
            <a:t>Pre-Processing and Data Development </a:t>
          </a:r>
        </a:p>
      </dgm:t>
    </dgm:pt>
    <dgm:pt modelId="{DB793B3C-56C6-0F4E-806F-FFAA1F29E83C}" type="parTrans" cxnId="{FA0B70E5-1E60-2F4E-A887-ABDF4D44FE44}">
      <dgm:prSet/>
      <dgm:spPr/>
      <dgm:t>
        <a:bodyPr/>
        <a:lstStyle/>
        <a:p>
          <a:endParaRPr lang="en-US"/>
        </a:p>
      </dgm:t>
    </dgm:pt>
    <dgm:pt modelId="{479F4D14-40D6-AA4B-BEB3-790204AC5747}" type="sibTrans" cxnId="{FA0B70E5-1E60-2F4E-A887-ABDF4D44FE44}">
      <dgm:prSet/>
      <dgm:spPr/>
      <dgm:t>
        <a:bodyPr/>
        <a:lstStyle/>
        <a:p>
          <a:endParaRPr lang="en-US"/>
        </a:p>
      </dgm:t>
    </dgm:pt>
    <dgm:pt modelId="{73378CFE-7225-664D-89F2-AF00350DFAD2}">
      <dgm:prSet phldrT="[Text]"/>
      <dgm:spPr>
        <a:solidFill>
          <a:schemeClr val="accent1">
            <a:lumMod val="50000"/>
          </a:schemeClr>
        </a:solidFill>
        <a:ln>
          <a:solidFill>
            <a:srgbClr val="FFFF00"/>
          </a:solidFill>
        </a:ln>
      </dgm:spPr>
      <dgm:t>
        <a:bodyPr/>
        <a:lstStyle/>
        <a:p>
          <a:pPr rtl="0"/>
          <a:r>
            <a:rPr lang="en-US" dirty="0"/>
            <a:t>Modeling</a:t>
          </a:r>
        </a:p>
      </dgm:t>
    </dgm:pt>
    <dgm:pt modelId="{2804EE75-8943-8847-97E8-1A73F46D91E2}" type="parTrans" cxnId="{CC4F9D72-D8A7-A94D-9569-4813EF3F05AE}">
      <dgm:prSet/>
      <dgm:spPr/>
      <dgm:t>
        <a:bodyPr/>
        <a:lstStyle/>
        <a:p>
          <a:endParaRPr lang="en-US"/>
        </a:p>
      </dgm:t>
    </dgm:pt>
    <dgm:pt modelId="{AF59366A-7940-B64C-A814-4D53315DA45B}" type="sibTrans" cxnId="{CC4F9D72-D8A7-A94D-9569-4813EF3F05AE}">
      <dgm:prSet/>
      <dgm:spPr/>
      <dgm:t>
        <a:bodyPr/>
        <a:lstStyle/>
        <a:p>
          <a:endParaRPr lang="en-US"/>
        </a:p>
      </dgm:t>
    </dgm:pt>
    <dgm:pt modelId="{87E15E1D-B920-864F-9F1E-F0F2A27B265F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Documentation</a:t>
          </a:r>
        </a:p>
      </dgm:t>
    </dgm:pt>
    <dgm:pt modelId="{BFA64E3C-B065-2F47-9550-709783215775}" type="parTrans" cxnId="{28A91E76-1348-2C42-89D2-2E5EEA57C03D}">
      <dgm:prSet/>
      <dgm:spPr/>
      <dgm:t>
        <a:bodyPr/>
        <a:lstStyle/>
        <a:p>
          <a:endParaRPr lang="en-US"/>
        </a:p>
      </dgm:t>
    </dgm:pt>
    <dgm:pt modelId="{32B5B00B-796C-0F41-8919-C9C5F9AA93BE}" type="sibTrans" cxnId="{28A91E76-1348-2C42-89D2-2E5EEA57C03D}">
      <dgm:prSet/>
      <dgm:spPr/>
      <dgm:t>
        <a:bodyPr/>
        <a:lstStyle/>
        <a:p>
          <a:endParaRPr lang="en-US"/>
        </a:p>
      </dgm:t>
    </dgm:pt>
    <dgm:pt modelId="{AC5CC18D-B394-8249-8A40-C146C195C815}" type="pres">
      <dgm:prSet presAssocID="{504B24DA-A56A-524F-ADE4-6AD4319FCB45}" presName="Name0" presStyleCnt="0">
        <dgm:presLayoutVars>
          <dgm:dir/>
          <dgm:animLvl val="lvl"/>
          <dgm:resizeHandles val="exact"/>
        </dgm:presLayoutVars>
      </dgm:prSet>
      <dgm:spPr/>
    </dgm:pt>
    <dgm:pt modelId="{56B83AC9-9B9D-9E4B-AA38-E5C69A432310}" type="pres">
      <dgm:prSet presAssocID="{9E61937B-FB90-4C46-85F3-BA66A9FF181D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16ECCDA1-DCE2-5B44-9DA8-E893B8587F70}" type="pres">
      <dgm:prSet presAssocID="{33D2ECD3-1E7E-6343-8D57-4BB370B64E3F}" presName="parTxOnlySpace" presStyleCnt="0"/>
      <dgm:spPr/>
    </dgm:pt>
    <dgm:pt modelId="{23785ACC-3C34-3542-B3E4-CA2E1F17B3A0}" type="pres">
      <dgm:prSet presAssocID="{D88DDFE3-5397-F94A-90A7-CF0DDACEF8BB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C4C4D71-9EFD-F949-A749-3EC0FBBEFCDF}" type="pres">
      <dgm:prSet presAssocID="{487136F6-5117-C24F-AF61-34C298E39EBF}" presName="parTxOnlySpace" presStyleCnt="0"/>
      <dgm:spPr/>
    </dgm:pt>
    <dgm:pt modelId="{0403FA32-6E89-5749-BB60-718A482F99ED}" type="pres">
      <dgm:prSet presAssocID="{1B5192BF-158F-AF4B-B94D-4E3859C0441D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012C0587-CD93-AA45-AB68-77F9846DA7BA}" type="pres">
      <dgm:prSet presAssocID="{40465A9F-6164-0740-8688-810F3494C234}" presName="parTxOnlySpace" presStyleCnt="0"/>
      <dgm:spPr/>
    </dgm:pt>
    <dgm:pt modelId="{ACD78393-1A26-6149-A74C-DDE6FCE09813}" type="pres">
      <dgm:prSet presAssocID="{DE82D2C7-F79B-DF40-A916-0C8C47875639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7DC7B636-1B3F-C640-A676-8371748883A6}" type="pres">
      <dgm:prSet presAssocID="{479F4D14-40D6-AA4B-BEB3-790204AC5747}" presName="parTxOnlySpace" presStyleCnt="0"/>
      <dgm:spPr/>
    </dgm:pt>
    <dgm:pt modelId="{9A602850-88DE-E343-8FE2-D8BD142AFB2C}" type="pres">
      <dgm:prSet presAssocID="{73378CFE-7225-664D-89F2-AF00350DFAD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EF1FAF56-5820-144D-A088-D78E47D141A5}" type="pres">
      <dgm:prSet presAssocID="{AF59366A-7940-B64C-A814-4D53315DA45B}" presName="parTxOnlySpace" presStyleCnt="0"/>
      <dgm:spPr/>
    </dgm:pt>
    <dgm:pt modelId="{393CAA40-6129-5D41-95E1-8A02155D2822}" type="pres">
      <dgm:prSet presAssocID="{87E15E1D-B920-864F-9F1E-F0F2A27B265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5E84028-7A31-F04D-8206-5DB892719DAD}" type="presOf" srcId="{9E61937B-FB90-4C46-85F3-BA66A9FF181D}" destId="{56B83AC9-9B9D-9E4B-AA38-E5C69A432310}" srcOrd="0" destOrd="0" presId="urn:microsoft.com/office/officeart/2005/8/layout/chevron1"/>
    <dgm:cxn modelId="{00FE2B35-4F35-8645-858A-FD04C3F66305}" type="presOf" srcId="{73378CFE-7225-664D-89F2-AF00350DFAD2}" destId="{9A602850-88DE-E343-8FE2-D8BD142AFB2C}" srcOrd="0" destOrd="0" presId="urn:microsoft.com/office/officeart/2005/8/layout/chevron1"/>
    <dgm:cxn modelId="{9E532C3B-3967-CA48-827A-8E727A08895F}" srcId="{504B24DA-A56A-524F-ADE4-6AD4319FCB45}" destId="{1B5192BF-158F-AF4B-B94D-4E3859C0441D}" srcOrd="2" destOrd="0" parTransId="{1D8E826F-3C05-9845-A134-C91F6B5B30D4}" sibTransId="{40465A9F-6164-0740-8688-810F3494C234}"/>
    <dgm:cxn modelId="{CA43DA4A-0BA2-8C4B-923B-8D283711F28F}" srcId="{504B24DA-A56A-524F-ADE4-6AD4319FCB45}" destId="{9E61937B-FB90-4C46-85F3-BA66A9FF181D}" srcOrd="0" destOrd="0" parTransId="{642E3021-1287-0A46-9D2A-E9DA598B3D67}" sibTransId="{33D2ECD3-1E7E-6343-8D57-4BB370B64E3F}"/>
    <dgm:cxn modelId="{C288BF58-6932-AC46-9402-BC25B46E2CC1}" type="presOf" srcId="{87E15E1D-B920-864F-9F1E-F0F2A27B265F}" destId="{393CAA40-6129-5D41-95E1-8A02155D2822}" srcOrd="0" destOrd="0" presId="urn:microsoft.com/office/officeart/2005/8/layout/chevron1"/>
    <dgm:cxn modelId="{0B9B3162-6D4B-2C4D-9F91-837C34B48A33}" type="presOf" srcId="{DE82D2C7-F79B-DF40-A916-0C8C47875639}" destId="{ACD78393-1A26-6149-A74C-DDE6FCE09813}" srcOrd="0" destOrd="0" presId="urn:microsoft.com/office/officeart/2005/8/layout/chevron1"/>
    <dgm:cxn modelId="{40596A70-4913-D74E-B028-9FC78E95C098}" srcId="{504B24DA-A56A-524F-ADE4-6AD4319FCB45}" destId="{D88DDFE3-5397-F94A-90A7-CF0DDACEF8BB}" srcOrd="1" destOrd="0" parTransId="{C377200A-55C0-5940-8519-F63F81DA942E}" sibTransId="{487136F6-5117-C24F-AF61-34C298E39EBF}"/>
    <dgm:cxn modelId="{CC4F9D72-D8A7-A94D-9569-4813EF3F05AE}" srcId="{504B24DA-A56A-524F-ADE4-6AD4319FCB45}" destId="{73378CFE-7225-664D-89F2-AF00350DFAD2}" srcOrd="4" destOrd="0" parTransId="{2804EE75-8943-8847-97E8-1A73F46D91E2}" sibTransId="{AF59366A-7940-B64C-A814-4D53315DA45B}"/>
    <dgm:cxn modelId="{28A91E76-1348-2C42-89D2-2E5EEA57C03D}" srcId="{504B24DA-A56A-524F-ADE4-6AD4319FCB45}" destId="{87E15E1D-B920-864F-9F1E-F0F2A27B265F}" srcOrd="5" destOrd="0" parTransId="{BFA64E3C-B065-2F47-9550-709783215775}" sibTransId="{32B5B00B-796C-0F41-8919-C9C5F9AA93BE}"/>
    <dgm:cxn modelId="{31FAB8CC-2466-3D4B-9B08-B29FAC1637A5}" type="presOf" srcId="{1B5192BF-158F-AF4B-B94D-4E3859C0441D}" destId="{0403FA32-6E89-5749-BB60-718A482F99ED}" srcOrd="0" destOrd="0" presId="urn:microsoft.com/office/officeart/2005/8/layout/chevron1"/>
    <dgm:cxn modelId="{B7FDBDCD-7E8D-664A-83AA-C66437709430}" type="presOf" srcId="{D88DDFE3-5397-F94A-90A7-CF0DDACEF8BB}" destId="{23785ACC-3C34-3542-B3E4-CA2E1F17B3A0}" srcOrd="0" destOrd="0" presId="urn:microsoft.com/office/officeart/2005/8/layout/chevron1"/>
    <dgm:cxn modelId="{FA0B70E5-1E60-2F4E-A887-ABDF4D44FE44}" srcId="{504B24DA-A56A-524F-ADE4-6AD4319FCB45}" destId="{DE82D2C7-F79B-DF40-A916-0C8C47875639}" srcOrd="3" destOrd="0" parTransId="{DB793B3C-56C6-0F4E-806F-FFAA1F29E83C}" sibTransId="{479F4D14-40D6-AA4B-BEB3-790204AC5747}"/>
    <dgm:cxn modelId="{31294EFE-5260-B24E-90E5-F859BA9B69EE}" type="presOf" srcId="{504B24DA-A56A-524F-ADE4-6AD4319FCB45}" destId="{AC5CC18D-B394-8249-8A40-C146C195C815}" srcOrd="0" destOrd="0" presId="urn:microsoft.com/office/officeart/2005/8/layout/chevron1"/>
    <dgm:cxn modelId="{895367D2-72A3-E049-A3B8-D17E5CF2C9CC}" type="presParOf" srcId="{AC5CC18D-B394-8249-8A40-C146C195C815}" destId="{56B83AC9-9B9D-9E4B-AA38-E5C69A432310}" srcOrd="0" destOrd="0" presId="urn:microsoft.com/office/officeart/2005/8/layout/chevron1"/>
    <dgm:cxn modelId="{00461723-B0EB-4E4B-8F91-F9296F436D4E}" type="presParOf" srcId="{AC5CC18D-B394-8249-8A40-C146C195C815}" destId="{16ECCDA1-DCE2-5B44-9DA8-E893B8587F70}" srcOrd="1" destOrd="0" presId="urn:microsoft.com/office/officeart/2005/8/layout/chevron1"/>
    <dgm:cxn modelId="{F42EBAA1-77F9-3446-B7A8-882C478EBEB0}" type="presParOf" srcId="{AC5CC18D-B394-8249-8A40-C146C195C815}" destId="{23785ACC-3C34-3542-B3E4-CA2E1F17B3A0}" srcOrd="2" destOrd="0" presId="urn:microsoft.com/office/officeart/2005/8/layout/chevron1"/>
    <dgm:cxn modelId="{59EDC7C7-F6FB-4C40-804E-54F929EED837}" type="presParOf" srcId="{AC5CC18D-B394-8249-8A40-C146C195C815}" destId="{AC4C4D71-9EFD-F949-A749-3EC0FBBEFCDF}" srcOrd="3" destOrd="0" presId="urn:microsoft.com/office/officeart/2005/8/layout/chevron1"/>
    <dgm:cxn modelId="{35B11F06-5B44-D141-B262-6A724A18AC01}" type="presParOf" srcId="{AC5CC18D-B394-8249-8A40-C146C195C815}" destId="{0403FA32-6E89-5749-BB60-718A482F99ED}" srcOrd="4" destOrd="0" presId="urn:microsoft.com/office/officeart/2005/8/layout/chevron1"/>
    <dgm:cxn modelId="{153FC102-4F74-3F42-9A98-59D13BEB6A9D}" type="presParOf" srcId="{AC5CC18D-B394-8249-8A40-C146C195C815}" destId="{012C0587-CD93-AA45-AB68-77F9846DA7BA}" srcOrd="5" destOrd="0" presId="urn:microsoft.com/office/officeart/2005/8/layout/chevron1"/>
    <dgm:cxn modelId="{6F0E417B-9931-234B-B23A-996144668037}" type="presParOf" srcId="{AC5CC18D-B394-8249-8A40-C146C195C815}" destId="{ACD78393-1A26-6149-A74C-DDE6FCE09813}" srcOrd="6" destOrd="0" presId="urn:microsoft.com/office/officeart/2005/8/layout/chevron1"/>
    <dgm:cxn modelId="{826E1521-FDB6-5840-A683-923FD20A1BB8}" type="presParOf" srcId="{AC5CC18D-B394-8249-8A40-C146C195C815}" destId="{7DC7B636-1B3F-C640-A676-8371748883A6}" srcOrd="7" destOrd="0" presId="urn:microsoft.com/office/officeart/2005/8/layout/chevron1"/>
    <dgm:cxn modelId="{A6567589-D6D2-1540-AFF9-D7A691D45779}" type="presParOf" srcId="{AC5CC18D-B394-8249-8A40-C146C195C815}" destId="{9A602850-88DE-E343-8FE2-D8BD142AFB2C}" srcOrd="8" destOrd="0" presId="urn:microsoft.com/office/officeart/2005/8/layout/chevron1"/>
    <dgm:cxn modelId="{026ECDCC-DCEC-064F-B993-2EB456D6D7D5}" type="presParOf" srcId="{AC5CC18D-B394-8249-8A40-C146C195C815}" destId="{EF1FAF56-5820-144D-A088-D78E47D141A5}" srcOrd="9" destOrd="0" presId="urn:microsoft.com/office/officeart/2005/8/layout/chevron1"/>
    <dgm:cxn modelId="{0D0C178D-5BAE-7445-AD09-44FD0ADFDE64}" type="presParOf" srcId="{AC5CC18D-B394-8249-8A40-C146C195C815}" destId="{393CAA40-6129-5D41-95E1-8A02155D282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504B24DA-A56A-524F-ADE4-6AD4319FCB45}" type="doc">
      <dgm:prSet loTypeId="urn:microsoft.com/office/officeart/2005/8/layout/chevron1" loCatId="" qsTypeId="urn:microsoft.com/office/officeart/2005/8/quickstyle/simple2" qsCatId="simple" csTypeId="urn:microsoft.com/office/officeart/2005/8/colors/colorful2" csCatId="colorful" phldr="1"/>
      <dgm:spPr/>
    </dgm:pt>
    <dgm:pt modelId="{9E61937B-FB90-4C46-85F3-BA66A9FF181D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Problem Identification</a:t>
          </a:r>
        </a:p>
      </dgm:t>
    </dgm:pt>
    <dgm:pt modelId="{642E3021-1287-0A46-9D2A-E9DA598B3D67}" type="parTrans" cxnId="{CA43DA4A-0BA2-8C4B-923B-8D283711F28F}">
      <dgm:prSet/>
      <dgm:spPr/>
      <dgm:t>
        <a:bodyPr/>
        <a:lstStyle/>
        <a:p>
          <a:endParaRPr lang="en-US"/>
        </a:p>
      </dgm:t>
    </dgm:pt>
    <dgm:pt modelId="{33D2ECD3-1E7E-6343-8D57-4BB370B64E3F}" type="sibTrans" cxnId="{CA43DA4A-0BA2-8C4B-923B-8D283711F28F}">
      <dgm:prSet/>
      <dgm:spPr/>
      <dgm:t>
        <a:bodyPr/>
        <a:lstStyle/>
        <a:p>
          <a:endParaRPr lang="en-US"/>
        </a:p>
      </dgm:t>
    </dgm:pt>
    <dgm:pt modelId="{D88DDFE3-5397-F94A-90A7-CF0DDACEF8BB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Data Wrangling</a:t>
          </a:r>
        </a:p>
      </dgm:t>
    </dgm:pt>
    <dgm:pt modelId="{C377200A-55C0-5940-8519-F63F81DA942E}" type="parTrans" cxnId="{40596A70-4913-D74E-B028-9FC78E95C098}">
      <dgm:prSet/>
      <dgm:spPr/>
      <dgm:t>
        <a:bodyPr/>
        <a:lstStyle/>
        <a:p>
          <a:endParaRPr lang="en-US"/>
        </a:p>
      </dgm:t>
    </dgm:pt>
    <dgm:pt modelId="{487136F6-5117-C24F-AF61-34C298E39EBF}" type="sibTrans" cxnId="{40596A70-4913-D74E-B028-9FC78E95C098}">
      <dgm:prSet/>
      <dgm:spPr/>
      <dgm:t>
        <a:bodyPr/>
        <a:lstStyle/>
        <a:p>
          <a:endParaRPr lang="en-US"/>
        </a:p>
      </dgm:t>
    </dgm:pt>
    <dgm:pt modelId="{1B5192BF-158F-AF4B-B94D-4E3859C0441D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Exploratory Data Analysis</a:t>
          </a:r>
        </a:p>
      </dgm:t>
    </dgm:pt>
    <dgm:pt modelId="{1D8E826F-3C05-9845-A134-C91F6B5B30D4}" type="parTrans" cxnId="{9E532C3B-3967-CA48-827A-8E727A08895F}">
      <dgm:prSet/>
      <dgm:spPr/>
      <dgm:t>
        <a:bodyPr/>
        <a:lstStyle/>
        <a:p>
          <a:endParaRPr lang="en-US"/>
        </a:p>
      </dgm:t>
    </dgm:pt>
    <dgm:pt modelId="{40465A9F-6164-0740-8688-810F3494C234}" type="sibTrans" cxnId="{9E532C3B-3967-CA48-827A-8E727A08895F}">
      <dgm:prSet/>
      <dgm:spPr/>
      <dgm:t>
        <a:bodyPr/>
        <a:lstStyle/>
        <a:p>
          <a:endParaRPr lang="en-US"/>
        </a:p>
      </dgm:t>
    </dgm:pt>
    <dgm:pt modelId="{DE82D2C7-F79B-DF40-A916-0C8C47875639}">
      <dgm:prSet phldrT="[Text]"/>
      <dgm:spPr>
        <a:solidFill>
          <a:schemeClr val="accent6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dirty="0"/>
            <a:t>Pre-Processing and Data Development </a:t>
          </a:r>
        </a:p>
      </dgm:t>
    </dgm:pt>
    <dgm:pt modelId="{DB793B3C-56C6-0F4E-806F-FFAA1F29E83C}" type="parTrans" cxnId="{FA0B70E5-1E60-2F4E-A887-ABDF4D44FE44}">
      <dgm:prSet/>
      <dgm:spPr/>
      <dgm:t>
        <a:bodyPr/>
        <a:lstStyle/>
        <a:p>
          <a:endParaRPr lang="en-US"/>
        </a:p>
      </dgm:t>
    </dgm:pt>
    <dgm:pt modelId="{479F4D14-40D6-AA4B-BEB3-790204AC5747}" type="sibTrans" cxnId="{FA0B70E5-1E60-2F4E-A887-ABDF4D44FE44}">
      <dgm:prSet/>
      <dgm:spPr/>
      <dgm:t>
        <a:bodyPr/>
        <a:lstStyle/>
        <a:p>
          <a:endParaRPr lang="en-US"/>
        </a:p>
      </dgm:t>
    </dgm:pt>
    <dgm:pt modelId="{73378CFE-7225-664D-89F2-AF00350DFAD2}">
      <dgm:prSet phldrT="[Text]"/>
      <dgm:spPr>
        <a:solidFill>
          <a:schemeClr val="accent1">
            <a:lumMod val="50000"/>
          </a:schemeClr>
        </a:solidFill>
        <a:ln>
          <a:solidFill>
            <a:srgbClr val="FFFF00"/>
          </a:solidFill>
        </a:ln>
      </dgm:spPr>
      <dgm:t>
        <a:bodyPr/>
        <a:lstStyle/>
        <a:p>
          <a:pPr rtl="0"/>
          <a:r>
            <a:rPr lang="en-US" dirty="0"/>
            <a:t>Modeling</a:t>
          </a:r>
        </a:p>
      </dgm:t>
    </dgm:pt>
    <dgm:pt modelId="{2804EE75-8943-8847-97E8-1A73F46D91E2}" type="parTrans" cxnId="{CC4F9D72-D8A7-A94D-9569-4813EF3F05AE}">
      <dgm:prSet/>
      <dgm:spPr/>
      <dgm:t>
        <a:bodyPr/>
        <a:lstStyle/>
        <a:p>
          <a:endParaRPr lang="en-US"/>
        </a:p>
      </dgm:t>
    </dgm:pt>
    <dgm:pt modelId="{AF59366A-7940-B64C-A814-4D53315DA45B}" type="sibTrans" cxnId="{CC4F9D72-D8A7-A94D-9569-4813EF3F05AE}">
      <dgm:prSet/>
      <dgm:spPr/>
      <dgm:t>
        <a:bodyPr/>
        <a:lstStyle/>
        <a:p>
          <a:endParaRPr lang="en-US"/>
        </a:p>
      </dgm:t>
    </dgm:pt>
    <dgm:pt modelId="{87E15E1D-B920-864F-9F1E-F0F2A27B265F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Documentation</a:t>
          </a:r>
        </a:p>
      </dgm:t>
    </dgm:pt>
    <dgm:pt modelId="{BFA64E3C-B065-2F47-9550-709783215775}" type="parTrans" cxnId="{28A91E76-1348-2C42-89D2-2E5EEA57C03D}">
      <dgm:prSet/>
      <dgm:spPr/>
      <dgm:t>
        <a:bodyPr/>
        <a:lstStyle/>
        <a:p>
          <a:endParaRPr lang="en-US"/>
        </a:p>
      </dgm:t>
    </dgm:pt>
    <dgm:pt modelId="{32B5B00B-796C-0F41-8919-C9C5F9AA93BE}" type="sibTrans" cxnId="{28A91E76-1348-2C42-89D2-2E5EEA57C03D}">
      <dgm:prSet/>
      <dgm:spPr/>
      <dgm:t>
        <a:bodyPr/>
        <a:lstStyle/>
        <a:p>
          <a:endParaRPr lang="en-US"/>
        </a:p>
      </dgm:t>
    </dgm:pt>
    <dgm:pt modelId="{AC5CC18D-B394-8249-8A40-C146C195C815}" type="pres">
      <dgm:prSet presAssocID="{504B24DA-A56A-524F-ADE4-6AD4319FCB45}" presName="Name0" presStyleCnt="0">
        <dgm:presLayoutVars>
          <dgm:dir/>
          <dgm:animLvl val="lvl"/>
          <dgm:resizeHandles val="exact"/>
        </dgm:presLayoutVars>
      </dgm:prSet>
      <dgm:spPr/>
    </dgm:pt>
    <dgm:pt modelId="{56B83AC9-9B9D-9E4B-AA38-E5C69A432310}" type="pres">
      <dgm:prSet presAssocID="{9E61937B-FB90-4C46-85F3-BA66A9FF181D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16ECCDA1-DCE2-5B44-9DA8-E893B8587F70}" type="pres">
      <dgm:prSet presAssocID="{33D2ECD3-1E7E-6343-8D57-4BB370B64E3F}" presName="parTxOnlySpace" presStyleCnt="0"/>
      <dgm:spPr/>
    </dgm:pt>
    <dgm:pt modelId="{23785ACC-3C34-3542-B3E4-CA2E1F17B3A0}" type="pres">
      <dgm:prSet presAssocID="{D88DDFE3-5397-F94A-90A7-CF0DDACEF8BB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C4C4D71-9EFD-F949-A749-3EC0FBBEFCDF}" type="pres">
      <dgm:prSet presAssocID="{487136F6-5117-C24F-AF61-34C298E39EBF}" presName="parTxOnlySpace" presStyleCnt="0"/>
      <dgm:spPr/>
    </dgm:pt>
    <dgm:pt modelId="{0403FA32-6E89-5749-BB60-718A482F99ED}" type="pres">
      <dgm:prSet presAssocID="{1B5192BF-158F-AF4B-B94D-4E3859C0441D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012C0587-CD93-AA45-AB68-77F9846DA7BA}" type="pres">
      <dgm:prSet presAssocID="{40465A9F-6164-0740-8688-810F3494C234}" presName="parTxOnlySpace" presStyleCnt="0"/>
      <dgm:spPr/>
    </dgm:pt>
    <dgm:pt modelId="{ACD78393-1A26-6149-A74C-DDE6FCE09813}" type="pres">
      <dgm:prSet presAssocID="{DE82D2C7-F79B-DF40-A916-0C8C47875639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7DC7B636-1B3F-C640-A676-8371748883A6}" type="pres">
      <dgm:prSet presAssocID="{479F4D14-40D6-AA4B-BEB3-790204AC5747}" presName="parTxOnlySpace" presStyleCnt="0"/>
      <dgm:spPr/>
    </dgm:pt>
    <dgm:pt modelId="{9A602850-88DE-E343-8FE2-D8BD142AFB2C}" type="pres">
      <dgm:prSet presAssocID="{73378CFE-7225-664D-89F2-AF00350DFAD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EF1FAF56-5820-144D-A088-D78E47D141A5}" type="pres">
      <dgm:prSet presAssocID="{AF59366A-7940-B64C-A814-4D53315DA45B}" presName="parTxOnlySpace" presStyleCnt="0"/>
      <dgm:spPr/>
    </dgm:pt>
    <dgm:pt modelId="{393CAA40-6129-5D41-95E1-8A02155D2822}" type="pres">
      <dgm:prSet presAssocID="{87E15E1D-B920-864F-9F1E-F0F2A27B265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5E84028-7A31-F04D-8206-5DB892719DAD}" type="presOf" srcId="{9E61937B-FB90-4C46-85F3-BA66A9FF181D}" destId="{56B83AC9-9B9D-9E4B-AA38-E5C69A432310}" srcOrd="0" destOrd="0" presId="urn:microsoft.com/office/officeart/2005/8/layout/chevron1"/>
    <dgm:cxn modelId="{00FE2B35-4F35-8645-858A-FD04C3F66305}" type="presOf" srcId="{73378CFE-7225-664D-89F2-AF00350DFAD2}" destId="{9A602850-88DE-E343-8FE2-D8BD142AFB2C}" srcOrd="0" destOrd="0" presId="urn:microsoft.com/office/officeart/2005/8/layout/chevron1"/>
    <dgm:cxn modelId="{9E532C3B-3967-CA48-827A-8E727A08895F}" srcId="{504B24DA-A56A-524F-ADE4-6AD4319FCB45}" destId="{1B5192BF-158F-AF4B-B94D-4E3859C0441D}" srcOrd="2" destOrd="0" parTransId="{1D8E826F-3C05-9845-A134-C91F6B5B30D4}" sibTransId="{40465A9F-6164-0740-8688-810F3494C234}"/>
    <dgm:cxn modelId="{CA43DA4A-0BA2-8C4B-923B-8D283711F28F}" srcId="{504B24DA-A56A-524F-ADE4-6AD4319FCB45}" destId="{9E61937B-FB90-4C46-85F3-BA66A9FF181D}" srcOrd="0" destOrd="0" parTransId="{642E3021-1287-0A46-9D2A-E9DA598B3D67}" sibTransId="{33D2ECD3-1E7E-6343-8D57-4BB370B64E3F}"/>
    <dgm:cxn modelId="{C288BF58-6932-AC46-9402-BC25B46E2CC1}" type="presOf" srcId="{87E15E1D-B920-864F-9F1E-F0F2A27B265F}" destId="{393CAA40-6129-5D41-95E1-8A02155D2822}" srcOrd="0" destOrd="0" presId="urn:microsoft.com/office/officeart/2005/8/layout/chevron1"/>
    <dgm:cxn modelId="{0B9B3162-6D4B-2C4D-9F91-837C34B48A33}" type="presOf" srcId="{DE82D2C7-F79B-DF40-A916-0C8C47875639}" destId="{ACD78393-1A26-6149-A74C-DDE6FCE09813}" srcOrd="0" destOrd="0" presId="urn:microsoft.com/office/officeart/2005/8/layout/chevron1"/>
    <dgm:cxn modelId="{40596A70-4913-D74E-B028-9FC78E95C098}" srcId="{504B24DA-A56A-524F-ADE4-6AD4319FCB45}" destId="{D88DDFE3-5397-F94A-90A7-CF0DDACEF8BB}" srcOrd="1" destOrd="0" parTransId="{C377200A-55C0-5940-8519-F63F81DA942E}" sibTransId="{487136F6-5117-C24F-AF61-34C298E39EBF}"/>
    <dgm:cxn modelId="{CC4F9D72-D8A7-A94D-9569-4813EF3F05AE}" srcId="{504B24DA-A56A-524F-ADE4-6AD4319FCB45}" destId="{73378CFE-7225-664D-89F2-AF00350DFAD2}" srcOrd="4" destOrd="0" parTransId="{2804EE75-8943-8847-97E8-1A73F46D91E2}" sibTransId="{AF59366A-7940-B64C-A814-4D53315DA45B}"/>
    <dgm:cxn modelId="{28A91E76-1348-2C42-89D2-2E5EEA57C03D}" srcId="{504B24DA-A56A-524F-ADE4-6AD4319FCB45}" destId="{87E15E1D-B920-864F-9F1E-F0F2A27B265F}" srcOrd="5" destOrd="0" parTransId="{BFA64E3C-B065-2F47-9550-709783215775}" sibTransId="{32B5B00B-796C-0F41-8919-C9C5F9AA93BE}"/>
    <dgm:cxn modelId="{31FAB8CC-2466-3D4B-9B08-B29FAC1637A5}" type="presOf" srcId="{1B5192BF-158F-AF4B-B94D-4E3859C0441D}" destId="{0403FA32-6E89-5749-BB60-718A482F99ED}" srcOrd="0" destOrd="0" presId="urn:microsoft.com/office/officeart/2005/8/layout/chevron1"/>
    <dgm:cxn modelId="{B7FDBDCD-7E8D-664A-83AA-C66437709430}" type="presOf" srcId="{D88DDFE3-5397-F94A-90A7-CF0DDACEF8BB}" destId="{23785ACC-3C34-3542-B3E4-CA2E1F17B3A0}" srcOrd="0" destOrd="0" presId="urn:microsoft.com/office/officeart/2005/8/layout/chevron1"/>
    <dgm:cxn modelId="{FA0B70E5-1E60-2F4E-A887-ABDF4D44FE44}" srcId="{504B24DA-A56A-524F-ADE4-6AD4319FCB45}" destId="{DE82D2C7-F79B-DF40-A916-0C8C47875639}" srcOrd="3" destOrd="0" parTransId="{DB793B3C-56C6-0F4E-806F-FFAA1F29E83C}" sibTransId="{479F4D14-40D6-AA4B-BEB3-790204AC5747}"/>
    <dgm:cxn modelId="{31294EFE-5260-B24E-90E5-F859BA9B69EE}" type="presOf" srcId="{504B24DA-A56A-524F-ADE4-6AD4319FCB45}" destId="{AC5CC18D-B394-8249-8A40-C146C195C815}" srcOrd="0" destOrd="0" presId="urn:microsoft.com/office/officeart/2005/8/layout/chevron1"/>
    <dgm:cxn modelId="{895367D2-72A3-E049-A3B8-D17E5CF2C9CC}" type="presParOf" srcId="{AC5CC18D-B394-8249-8A40-C146C195C815}" destId="{56B83AC9-9B9D-9E4B-AA38-E5C69A432310}" srcOrd="0" destOrd="0" presId="urn:microsoft.com/office/officeart/2005/8/layout/chevron1"/>
    <dgm:cxn modelId="{00461723-B0EB-4E4B-8F91-F9296F436D4E}" type="presParOf" srcId="{AC5CC18D-B394-8249-8A40-C146C195C815}" destId="{16ECCDA1-DCE2-5B44-9DA8-E893B8587F70}" srcOrd="1" destOrd="0" presId="urn:microsoft.com/office/officeart/2005/8/layout/chevron1"/>
    <dgm:cxn modelId="{F42EBAA1-77F9-3446-B7A8-882C478EBEB0}" type="presParOf" srcId="{AC5CC18D-B394-8249-8A40-C146C195C815}" destId="{23785ACC-3C34-3542-B3E4-CA2E1F17B3A0}" srcOrd="2" destOrd="0" presId="urn:microsoft.com/office/officeart/2005/8/layout/chevron1"/>
    <dgm:cxn modelId="{59EDC7C7-F6FB-4C40-804E-54F929EED837}" type="presParOf" srcId="{AC5CC18D-B394-8249-8A40-C146C195C815}" destId="{AC4C4D71-9EFD-F949-A749-3EC0FBBEFCDF}" srcOrd="3" destOrd="0" presId="urn:microsoft.com/office/officeart/2005/8/layout/chevron1"/>
    <dgm:cxn modelId="{35B11F06-5B44-D141-B262-6A724A18AC01}" type="presParOf" srcId="{AC5CC18D-B394-8249-8A40-C146C195C815}" destId="{0403FA32-6E89-5749-BB60-718A482F99ED}" srcOrd="4" destOrd="0" presId="urn:microsoft.com/office/officeart/2005/8/layout/chevron1"/>
    <dgm:cxn modelId="{153FC102-4F74-3F42-9A98-59D13BEB6A9D}" type="presParOf" srcId="{AC5CC18D-B394-8249-8A40-C146C195C815}" destId="{012C0587-CD93-AA45-AB68-77F9846DA7BA}" srcOrd="5" destOrd="0" presId="urn:microsoft.com/office/officeart/2005/8/layout/chevron1"/>
    <dgm:cxn modelId="{6F0E417B-9931-234B-B23A-996144668037}" type="presParOf" srcId="{AC5CC18D-B394-8249-8A40-C146C195C815}" destId="{ACD78393-1A26-6149-A74C-DDE6FCE09813}" srcOrd="6" destOrd="0" presId="urn:microsoft.com/office/officeart/2005/8/layout/chevron1"/>
    <dgm:cxn modelId="{826E1521-FDB6-5840-A683-923FD20A1BB8}" type="presParOf" srcId="{AC5CC18D-B394-8249-8A40-C146C195C815}" destId="{7DC7B636-1B3F-C640-A676-8371748883A6}" srcOrd="7" destOrd="0" presId="urn:microsoft.com/office/officeart/2005/8/layout/chevron1"/>
    <dgm:cxn modelId="{A6567589-D6D2-1540-AFF9-D7A691D45779}" type="presParOf" srcId="{AC5CC18D-B394-8249-8A40-C146C195C815}" destId="{9A602850-88DE-E343-8FE2-D8BD142AFB2C}" srcOrd="8" destOrd="0" presId="urn:microsoft.com/office/officeart/2005/8/layout/chevron1"/>
    <dgm:cxn modelId="{026ECDCC-DCEC-064F-B993-2EB456D6D7D5}" type="presParOf" srcId="{AC5CC18D-B394-8249-8A40-C146C195C815}" destId="{EF1FAF56-5820-144D-A088-D78E47D141A5}" srcOrd="9" destOrd="0" presId="urn:microsoft.com/office/officeart/2005/8/layout/chevron1"/>
    <dgm:cxn modelId="{0D0C178D-5BAE-7445-AD09-44FD0ADFDE64}" type="presParOf" srcId="{AC5CC18D-B394-8249-8A40-C146C195C815}" destId="{393CAA40-6129-5D41-95E1-8A02155D282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504B24DA-A56A-524F-ADE4-6AD4319FCB45}" type="doc">
      <dgm:prSet loTypeId="urn:microsoft.com/office/officeart/2005/8/layout/chevron1" loCatId="" qsTypeId="urn:microsoft.com/office/officeart/2005/8/quickstyle/simple2" qsCatId="simple" csTypeId="urn:microsoft.com/office/officeart/2005/8/colors/colorful2" csCatId="colorful" phldr="1"/>
      <dgm:spPr/>
    </dgm:pt>
    <dgm:pt modelId="{9E61937B-FB90-4C46-85F3-BA66A9FF181D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Problem Identification</a:t>
          </a:r>
        </a:p>
      </dgm:t>
    </dgm:pt>
    <dgm:pt modelId="{642E3021-1287-0A46-9D2A-E9DA598B3D67}" type="parTrans" cxnId="{CA43DA4A-0BA2-8C4B-923B-8D283711F28F}">
      <dgm:prSet/>
      <dgm:spPr/>
      <dgm:t>
        <a:bodyPr/>
        <a:lstStyle/>
        <a:p>
          <a:endParaRPr lang="en-US"/>
        </a:p>
      </dgm:t>
    </dgm:pt>
    <dgm:pt modelId="{33D2ECD3-1E7E-6343-8D57-4BB370B64E3F}" type="sibTrans" cxnId="{CA43DA4A-0BA2-8C4B-923B-8D283711F28F}">
      <dgm:prSet/>
      <dgm:spPr/>
      <dgm:t>
        <a:bodyPr/>
        <a:lstStyle/>
        <a:p>
          <a:endParaRPr lang="en-US"/>
        </a:p>
      </dgm:t>
    </dgm:pt>
    <dgm:pt modelId="{D88DDFE3-5397-F94A-90A7-CF0DDACEF8BB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Data Wrangling</a:t>
          </a:r>
        </a:p>
      </dgm:t>
    </dgm:pt>
    <dgm:pt modelId="{C377200A-55C0-5940-8519-F63F81DA942E}" type="parTrans" cxnId="{40596A70-4913-D74E-B028-9FC78E95C098}">
      <dgm:prSet/>
      <dgm:spPr/>
      <dgm:t>
        <a:bodyPr/>
        <a:lstStyle/>
        <a:p>
          <a:endParaRPr lang="en-US"/>
        </a:p>
      </dgm:t>
    </dgm:pt>
    <dgm:pt modelId="{487136F6-5117-C24F-AF61-34C298E39EBF}" type="sibTrans" cxnId="{40596A70-4913-D74E-B028-9FC78E95C098}">
      <dgm:prSet/>
      <dgm:spPr/>
      <dgm:t>
        <a:bodyPr/>
        <a:lstStyle/>
        <a:p>
          <a:endParaRPr lang="en-US"/>
        </a:p>
      </dgm:t>
    </dgm:pt>
    <dgm:pt modelId="{1B5192BF-158F-AF4B-B94D-4E3859C0441D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Exploratory Data Analysis</a:t>
          </a:r>
        </a:p>
      </dgm:t>
    </dgm:pt>
    <dgm:pt modelId="{1D8E826F-3C05-9845-A134-C91F6B5B30D4}" type="parTrans" cxnId="{9E532C3B-3967-CA48-827A-8E727A08895F}">
      <dgm:prSet/>
      <dgm:spPr/>
      <dgm:t>
        <a:bodyPr/>
        <a:lstStyle/>
        <a:p>
          <a:endParaRPr lang="en-US"/>
        </a:p>
      </dgm:t>
    </dgm:pt>
    <dgm:pt modelId="{40465A9F-6164-0740-8688-810F3494C234}" type="sibTrans" cxnId="{9E532C3B-3967-CA48-827A-8E727A08895F}">
      <dgm:prSet/>
      <dgm:spPr/>
      <dgm:t>
        <a:bodyPr/>
        <a:lstStyle/>
        <a:p>
          <a:endParaRPr lang="en-US"/>
        </a:p>
      </dgm:t>
    </dgm:pt>
    <dgm:pt modelId="{DE82D2C7-F79B-DF40-A916-0C8C47875639}">
      <dgm:prSet phldrT="[Text]"/>
      <dgm:spPr>
        <a:solidFill>
          <a:schemeClr val="accent6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dirty="0"/>
            <a:t>Pre-Processing and Data Development </a:t>
          </a:r>
        </a:p>
      </dgm:t>
    </dgm:pt>
    <dgm:pt modelId="{DB793B3C-56C6-0F4E-806F-FFAA1F29E83C}" type="parTrans" cxnId="{FA0B70E5-1E60-2F4E-A887-ABDF4D44FE44}">
      <dgm:prSet/>
      <dgm:spPr/>
      <dgm:t>
        <a:bodyPr/>
        <a:lstStyle/>
        <a:p>
          <a:endParaRPr lang="en-US"/>
        </a:p>
      </dgm:t>
    </dgm:pt>
    <dgm:pt modelId="{479F4D14-40D6-AA4B-BEB3-790204AC5747}" type="sibTrans" cxnId="{FA0B70E5-1E60-2F4E-A887-ABDF4D44FE44}">
      <dgm:prSet/>
      <dgm:spPr/>
      <dgm:t>
        <a:bodyPr/>
        <a:lstStyle/>
        <a:p>
          <a:endParaRPr lang="en-US"/>
        </a:p>
      </dgm:t>
    </dgm:pt>
    <dgm:pt modelId="{73378CFE-7225-664D-89F2-AF00350DFAD2}">
      <dgm:prSet phldrT="[Text]"/>
      <dgm:spPr>
        <a:solidFill>
          <a:schemeClr val="accent1">
            <a:lumMod val="50000"/>
          </a:schemeClr>
        </a:solidFill>
        <a:ln>
          <a:solidFill>
            <a:srgbClr val="FFFF00"/>
          </a:solidFill>
        </a:ln>
      </dgm:spPr>
      <dgm:t>
        <a:bodyPr/>
        <a:lstStyle/>
        <a:p>
          <a:pPr rtl="0"/>
          <a:r>
            <a:rPr lang="en-US" dirty="0"/>
            <a:t>Modeling</a:t>
          </a:r>
        </a:p>
      </dgm:t>
    </dgm:pt>
    <dgm:pt modelId="{2804EE75-8943-8847-97E8-1A73F46D91E2}" type="parTrans" cxnId="{CC4F9D72-D8A7-A94D-9569-4813EF3F05AE}">
      <dgm:prSet/>
      <dgm:spPr/>
      <dgm:t>
        <a:bodyPr/>
        <a:lstStyle/>
        <a:p>
          <a:endParaRPr lang="en-US"/>
        </a:p>
      </dgm:t>
    </dgm:pt>
    <dgm:pt modelId="{AF59366A-7940-B64C-A814-4D53315DA45B}" type="sibTrans" cxnId="{CC4F9D72-D8A7-A94D-9569-4813EF3F05AE}">
      <dgm:prSet/>
      <dgm:spPr/>
      <dgm:t>
        <a:bodyPr/>
        <a:lstStyle/>
        <a:p>
          <a:endParaRPr lang="en-US"/>
        </a:p>
      </dgm:t>
    </dgm:pt>
    <dgm:pt modelId="{87E15E1D-B920-864F-9F1E-F0F2A27B265F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Documentation</a:t>
          </a:r>
        </a:p>
      </dgm:t>
    </dgm:pt>
    <dgm:pt modelId="{BFA64E3C-B065-2F47-9550-709783215775}" type="parTrans" cxnId="{28A91E76-1348-2C42-89D2-2E5EEA57C03D}">
      <dgm:prSet/>
      <dgm:spPr/>
      <dgm:t>
        <a:bodyPr/>
        <a:lstStyle/>
        <a:p>
          <a:endParaRPr lang="en-US"/>
        </a:p>
      </dgm:t>
    </dgm:pt>
    <dgm:pt modelId="{32B5B00B-796C-0F41-8919-C9C5F9AA93BE}" type="sibTrans" cxnId="{28A91E76-1348-2C42-89D2-2E5EEA57C03D}">
      <dgm:prSet/>
      <dgm:spPr/>
      <dgm:t>
        <a:bodyPr/>
        <a:lstStyle/>
        <a:p>
          <a:endParaRPr lang="en-US"/>
        </a:p>
      </dgm:t>
    </dgm:pt>
    <dgm:pt modelId="{AC5CC18D-B394-8249-8A40-C146C195C815}" type="pres">
      <dgm:prSet presAssocID="{504B24DA-A56A-524F-ADE4-6AD4319FCB45}" presName="Name0" presStyleCnt="0">
        <dgm:presLayoutVars>
          <dgm:dir/>
          <dgm:animLvl val="lvl"/>
          <dgm:resizeHandles val="exact"/>
        </dgm:presLayoutVars>
      </dgm:prSet>
      <dgm:spPr/>
    </dgm:pt>
    <dgm:pt modelId="{56B83AC9-9B9D-9E4B-AA38-E5C69A432310}" type="pres">
      <dgm:prSet presAssocID="{9E61937B-FB90-4C46-85F3-BA66A9FF181D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16ECCDA1-DCE2-5B44-9DA8-E893B8587F70}" type="pres">
      <dgm:prSet presAssocID="{33D2ECD3-1E7E-6343-8D57-4BB370B64E3F}" presName="parTxOnlySpace" presStyleCnt="0"/>
      <dgm:spPr/>
    </dgm:pt>
    <dgm:pt modelId="{23785ACC-3C34-3542-B3E4-CA2E1F17B3A0}" type="pres">
      <dgm:prSet presAssocID="{D88DDFE3-5397-F94A-90A7-CF0DDACEF8BB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C4C4D71-9EFD-F949-A749-3EC0FBBEFCDF}" type="pres">
      <dgm:prSet presAssocID="{487136F6-5117-C24F-AF61-34C298E39EBF}" presName="parTxOnlySpace" presStyleCnt="0"/>
      <dgm:spPr/>
    </dgm:pt>
    <dgm:pt modelId="{0403FA32-6E89-5749-BB60-718A482F99ED}" type="pres">
      <dgm:prSet presAssocID="{1B5192BF-158F-AF4B-B94D-4E3859C0441D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012C0587-CD93-AA45-AB68-77F9846DA7BA}" type="pres">
      <dgm:prSet presAssocID="{40465A9F-6164-0740-8688-810F3494C234}" presName="parTxOnlySpace" presStyleCnt="0"/>
      <dgm:spPr/>
    </dgm:pt>
    <dgm:pt modelId="{ACD78393-1A26-6149-A74C-DDE6FCE09813}" type="pres">
      <dgm:prSet presAssocID="{DE82D2C7-F79B-DF40-A916-0C8C47875639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7DC7B636-1B3F-C640-A676-8371748883A6}" type="pres">
      <dgm:prSet presAssocID="{479F4D14-40D6-AA4B-BEB3-790204AC5747}" presName="parTxOnlySpace" presStyleCnt="0"/>
      <dgm:spPr/>
    </dgm:pt>
    <dgm:pt modelId="{9A602850-88DE-E343-8FE2-D8BD142AFB2C}" type="pres">
      <dgm:prSet presAssocID="{73378CFE-7225-664D-89F2-AF00350DFAD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EF1FAF56-5820-144D-A088-D78E47D141A5}" type="pres">
      <dgm:prSet presAssocID="{AF59366A-7940-B64C-A814-4D53315DA45B}" presName="parTxOnlySpace" presStyleCnt="0"/>
      <dgm:spPr/>
    </dgm:pt>
    <dgm:pt modelId="{393CAA40-6129-5D41-95E1-8A02155D2822}" type="pres">
      <dgm:prSet presAssocID="{87E15E1D-B920-864F-9F1E-F0F2A27B265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5E84028-7A31-F04D-8206-5DB892719DAD}" type="presOf" srcId="{9E61937B-FB90-4C46-85F3-BA66A9FF181D}" destId="{56B83AC9-9B9D-9E4B-AA38-E5C69A432310}" srcOrd="0" destOrd="0" presId="urn:microsoft.com/office/officeart/2005/8/layout/chevron1"/>
    <dgm:cxn modelId="{00FE2B35-4F35-8645-858A-FD04C3F66305}" type="presOf" srcId="{73378CFE-7225-664D-89F2-AF00350DFAD2}" destId="{9A602850-88DE-E343-8FE2-D8BD142AFB2C}" srcOrd="0" destOrd="0" presId="urn:microsoft.com/office/officeart/2005/8/layout/chevron1"/>
    <dgm:cxn modelId="{9E532C3B-3967-CA48-827A-8E727A08895F}" srcId="{504B24DA-A56A-524F-ADE4-6AD4319FCB45}" destId="{1B5192BF-158F-AF4B-B94D-4E3859C0441D}" srcOrd="2" destOrd="0" parTransId="{1D8E826F-3C05-9845-A134-C91F6B5B30D4}" sibTransId="{40465A9F-6164-0740-8688-810F3494C234}"/>
    <dgm:cxn modelId="{CA43DA4A-0BA2-8C4B-923B-8D283711F28F}" srcId="{504B24DA-A56A-524F-ADE4-6AD4319FCB45}" destId="{9E61937B-FB90-4C46-85F3-BA66A9FF181D}" srcOrd="0" destOrd="0" parTransId="{642E3021-1287-0A46-9D2A-E9DA598B3D67}" sibTransId="{33D2ECD3-1E7E-6343-8D57-4BB370B64E3F}"/>
    <dgm:cxn modelId="{C288BF58-6932-AC46-9402-BC25B46E2CC1}" type="presOf" srcId="{87E15E1D-B920-864F-9F1E-F0F2A27B265F}" destId="{393CAA40-6129-5D41-95E1-8A02155D2822}" srcOrd="0" destOrd="0" presId="urn:microsoft.com/office/officeart/2005/8/layout/chevron1"/>
    <dgm:cxn modelId="{0B9B3162-6D4B-2C4D-9F91-837C34B48A33}" type="presOf" srcId="{DE82D2C7-F79B-DF40-A916-0C8C47875639}" destId="{ACD78393-1A26-6149-A74C-DDE6FCE09813}" srcOrd="0" destOrd="0" presId="urn:microsoft.com/office/officeart/2005/8/layout/chevron1"/>
    <dgm:cxn modelId="{40596A70-4913-D74E-B028-9FC78E95C098}" srcId="{504B24DA-A56A-524F-ADE4-6AD4319FCB45}" destId="{D88DDFE3-5397-F94A-90A7-CF0DDACEF8BB}" srcOrd="1" destOrd="0" parTransId="{C377200A-55C0-5940-8519-F63F81DA942E}" sibTransId="{487136F6-5117-C24F-AF61-34C298E39EBF}"/>
    <dgm:cxn modelId="{CC4F9D72-D8A7-A94D-9569-4813EF3F05AE}" srcId="{504B24DA-A56A-524F-ADE4-6AD4319FCB45}" destId="{73378CFE-7225-664D-89F2-AF00350DFAD2}" srcOrd="4" destOrd="0" parTransId="{2804EE75-8943-8847-97E8-1A73F46D91E2}" sibTransId="{AF59366A-7940-B64C-A814-4D53315DA45B}"/>
    <dgm:cxn modelId="{28A91E76-1348-2C42-89D2-2E5EEA57C03D}" srcId="{504B24DA-A56A-524F-ADE4-6AD4319FCB45}" destId="{87E15E1D-B920-864F-9F1E-F0F2A27B265F}" srcOrd="5" destOrd="0" parTransId="{BFA64E3C-B065-2F47-9550-709783215775}" sibTransId="{32B5B00B-796C-0F41-8919-C9C5F9AA93BE}"/>
    <dgm:cxn modelId="{31FAB8CC-2466-3D4B-9B08-B29FAC1637A5}" type="presOf" srcId="{1B5192BF-158F-AF4B-B94D-4E3859C0441D}" destId="{0403FA32-6E89-5749-BB60-718A482F99ED}" srcOrd="0" destOrd="0" presId="urn:microsoft.com/office/officeart/2005/8/layout/chevron1"/>
    <dgm:cxn modelId="{B7FDBDCD-7E8D-664A-83AA-C66437709430}" type="presOf" srcId="{D88DDFE3-5397-F94A-90A7-CF0DDACEF8BB}" destId="{23785ACC-3C34-3542-B3E4-CA2E1F17B3A0}" srcOrd="0" destOrd="0" presId="urn:microsoft.com/office/officeart/2005/8/layout/chevron1"/>
    <dgm:cxn modelId="{FA0B70E5-1E60-2F4E-A887-ABDF4D44FE44}" srcId="{504B24DA-A56A-524F-ADE4-6AD4319FCB45}" destId="{DE82D2C7-F79B-DF40-A916-0C8C47875639}" srcOrd="3" destOrd="0" parTransId="{DB793B3C-56C6-0F4E-806F-FFAA1F29E83C}" sibTransId="{479F4D14-40D6-AA4B-BEB3-790204AC5747}"/>
    <dgm:cxn modelId="{31294EFE-5260-B24E-90E5-F859BA9B69EE}" type="presOf" srcId="{504B24DA-A56A-524F-ADE4-6AD4319FCB45}" destId="{AC5CC18D-B394-8249-8A40-C146C195C815}" srcOrd="0" destOrd="0" presId="urn:microsoft.com/office/officeart/2005/8/layout/chevron1"/>
    <dgm:cxn modelId="{895367D2-72A3-E049-A3B8-D17E5CF2C9CC}" type="presParOf" srcId="{AC5CC18D-B394-8249-8A40-C146C195C815}" destId="{56B83AC9-9B9D-9E4B-AA38-E5C69A432310}" srcOrd="0" destOrd="0" presId="urn:microsoft.com/office/officeart/2005/8/layout/chevron1"/>
    <dgm:cxn modelId="{00461723-B0EB-4E4B-8F91-F9296F436D4E}" type="presParOf" srcId="{AC5CC18D-B394-8249-8A40-C146C195C815}" destId="{16ECCDA1-DCE2-5B44-9DA8-E893B8587F70}" srcOrd="1" destOrd="0" presId="urn:microsoft.com/office/officeart/2005/8/layout/chevron1"/>
    <dgm:cxn modelId="{F42EBAA1-77F9-3446-B7A8-882C478EBEB0}" type="presParOf" srcId="{AC5CC18D-B394-8249-8A40-C146C195C815}" destId="{23785ACC-3C34-3542-B3E4-CA2E1F17B3A0}" srcOrd="2" destOrd="0" presId="urn:microsoft.com/office/officeart/2005/8/layout/chevron1"/>
    <dgm:cxn modelId="{59EDC7C7-F6FB-4C40-804E-54F929EED837}" type="presParOf" srcId="{AC5CC18D-B394-8249-8A40-C146C195C815}" destId="{AC4C4D71-9EFD-F949-A749-3EC0FBBEFCDF}" srcOrd="3" destOrd="0" presId="urn:microsoft.com/office/officeart/2005/8/layout/chevron1"/>
    <dgm:cxn modelId="{35B11F06-5B44-D141-B262-6A724A18AC01}" type="presParOf" srcId="{AC5CC18D-B394-8249-8A40-C146C195C815}" destId="{0403FA32-6E89-5749-BB60-718A482F99ED}" srcOrd="4" destOrd="0" presId="urn:microsoft.com/office/officeart/2005/8/layout/chevron1"/>
    <dgm:cxn modelId="{153FC102-4F74-3F42-9A98-59D13BEB6A9D}" type="presParOf" srcId="{AC5CC18D-B394-8249-8A40-C146C195C815}" destId="{012C0587-CD93-AA45-AB68-77F9846DA7BA}" srcOrd="5" destOrd="0" presId="urn:microsoft.com/office/officeart/2005/8/layout/chevron1"/>
    <dgm:cxn modelId="{6F0E417B-9931-234B-B23A-996144668037}" type="presParOf" srcId="{AC5CC18D-B394-8249-8A40-C146C195C815}" destId="{ACD78393-1A26-6149-A74C-DDE6FCE09813}" srcOrd="6" destOrd="0" presId="urn:microsoft.com/office/officeart/2005/8/layout/chevron1"/>
    <dgm:cxn modelId="{826E1521-FDB6-5840-A683-923FD20A1BB8}" type="presParOf" srcId="{AC5CC18D-B394-8249-8A40-C146C195C815}" destId="{7DC7B636-1B3F-C640-A676-8371748883A6}" srcOrd="7" destOrd="0" presId="urn:microsoft.com/office/officeart/2005/8/layout/chevron1"/>
    <dgm:cxn modelId="{A6567589-D6D2-1540-AFF9-D7A691D45779}" type="presParOf" srcId="{AC5CC18D-B394-8249-8A40-C146C195C815}" destId="{9A602850-88DE-E343-8FE2-D8BD142AFB2C}" srcOrd="8" destOrd="0" presId="urn:microsoft.com/office/officeart/2005/8/layout/chevron1"/>
    <dgm:cxn modelId="{026ECDCC-DCEC-064F-B993-2EB456D6D7D5}" type="presParOf" srcId="{AC5CC18D-B394-8249-8A40-C146C195C815}" destId="{EF1FAF56-5820-144D-A088-D78E47D141A5}" srcOrd="9" destOrd="0" presId="urn:microsoft.com/office/officeart/2005/8/layout/chevron1"/>
    <dgm:cxn modelId="{0D0C178D-5BAE-7445-AD09-44FD0ADFDE64}" type="presParOf" srcId="{AC5CC18D-B394-8249-8A40-C146C195C815}" destId="{393CAA40-6129-5D41-95E1-8A02155D282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504B24DA-A56A-524F-ADE4-6AD4319FCB45}" type="doc">
      <dgm:prSet loTypeId="urn:microsoft.com/office/officeart/2005/8/layout/chevron1" loCatId="" qsTypeId="urn:microsoft.com/office/officeart/2005/8/quickstyle/3d2" qsCatId="3D" csTypeId="urn:microsoft.com/office/officeart/2005/8/colors/colorful1" csCatId="colorful" phldr="1"/>
      <dgm:spPr/>
    </dgm:pt>
    <dgm:pt modelId="{9E61937B-FB90-4C46-85F3-BA66A9FF181D}">
      <dgm:prSet phldrT="[Text]"/>
      <dgm:spPr/>
      <dgm:t>
        <a:bodyPr/>
        <a:lstStyle/>
        <a:p>
          <a:pPr rtl="0"/>
          <a:r>
            <a:rPr lang="en-US" dirty="0"/>
            <a:t>Problem Identification</a:t>
          </a:r>
        </a:p>
      </dgm:t>
    </dgm:pt>
    <dgm:pt modelId="{642E3021-1287-0A46-9D2A-E9DA598B3D67}" type="parTrans" cxnId="{CA43DA4A-0BA2-8C4B-923B-8D283711F28F}">
      <dgm:prSet/>
      <dgm:spPr/>
      <dgm:t>
        <a:bodyPr/>
        <a:lstStyle/>
        <a:p>
          <a:endParaRPr lang="en-US"/>
        </a:p>
      </dgm:t>
    </dgm:pt>
    <dgm:pt modelId="{33D2ECD3-1E7E-6343-8D57-4BB370B64E3F}" type="sibTrans" cxnId="{CA43DA4A-0BA2-8C4B-923B-8D283711F28F}">
      <dgm:prSet/>
      <dgm:spPr/>
      <dgm:t>
        <a:bodyPr/>
        <a:lstStyle/>
        <a:p>
          <a:endParaRPr lang="en-US"/>
        </a:p>
      </dgm:t>
    </dgm:pt>
    <dgm:pt modelId="{D88DDFE3-5397-F94A-90A7-CF0DDACEF8BB}">
      <dgm:prSet phldrT="[Text]"/>
      <dgm:spPr/>
      <dgm:t>
        <a:bodyPr/>
        <a:lstStyle/>
        <a:p>
          <a:pPr rtl="0"/>
          <a:r>
            <a:rPr lang="en-US" dirty="0"/>
            <a:t>Data Wrangling</a:t>
          </a:r>
        </a:p>
      </dgm:t>
    </dgm:pt>
    <dgm:pt modelId="{C377200A-55C0-5940-8519-F63F81DA942E}" type="parTrans" cxnId="{40596A70-4913-D74E-B028-9FC78E95C098}">
      <dgm:prSet/>
      <dgm:spPr/>
      <dgm:t>
        <a:bodyPr/>
        <a:lstStyle/>
        <a:p>
          <a:endParaRPr lang="en-US"/>
        </a:p>
      </dgm:t>
    </dgm:pt>
    <dgm:pt modelId="{487136F6-5117-C24F-AF61-34C298E39EBF}" type="sibTrans" cxnId="{40596A70-4913-D74E-B028-9FC78E95C098}">
      <dgm:prSet/>
      <dgm:spPr/>
      <dgm:t>
        <a:bodyPr/>
        <a:lstStyle/>
        <a:p>
          <a:endParaRPr lang="en-US"/>
        </a:p>
      </dgm:t>
    </dgm:pt>
    <dgm:pt modelId="{1B5192BF-158F-AF4B-B94D-4E3859C0441D}">
      <dgm:prSet phldrT="[Text]"/>
      <dgm:spPr/>
      <dgm:t>
        <a:bodyPr/>
        <a:lstStyle/>
        <a:p>
          <a:pPr rtl="0"/>
          <a:r>
            <a:rPr lang="en-US" dirty="0"/>
            <a:t>Exploratory Data Analysis</a:t>
          </a:r>
        </a:p>
      </dgm:t>
    </dgm:pt>
    <dgm:pt modelId="{1D8E826F-3C05-9845-A134-C91F6B5B30D4}" type="parTrans" cxnId="{9E532C3B-3967-CA48-827A-8E727A08895F}">
      <dgm:prSet/>
      <dgm:spPr/>
      <dgm:t>
        <a:bodyPr/>
        <a:lstStyle/>
        <a:p>
          <a:endParaRPr lang="en-US"/>
        </a:p>
      </dgm:t>
    </dgm:pt>
    <dgm:pt modelId="{40465A9F-6164-0740-8688-810F3494C234}" type="sibTrans" cxnId="{9E532C3B-3967-CA48-827A-8E727A08895F}">
      <dgm:prSet/>
      <dgm:spPr/>
      <dgm:t>
        <a:bodyPr/>
        <a:lstStyle/>
        <a:p>
          <a:endParaRPr lang="en-US"/>
        </a:p>
      </dgm:t>
    </dgm:pt>
    <dgm:pt modelId="{DE82D2C7-F79B-DF40-A916-0C8C47875639}">
      <dgm:prSet phldrT="[Text]"/>
      <dgm:spPr/>
      <dgm:t>
        <a:bodyPr/>
        <a:lstStyle/>
        <a:p>
          <a:pPr rtl="0"/>
          <a:r>
            <a:rPr lang="en-US" dirty="0"/>
            <a:t>Pre-Processing and Data Development </a:t>
          </a:r>
        </a:p>
      </dgm:t>
    </dgm:pt>
    <dgm:pt modelId="{DB793B3C-56C6-0F4E-806F-FFAA1F29E83C}" type="parTrans" cxnId="{FA0B70E5-1E60-2F4E-A887-ABDF4D44FE44}">
      <dgm:prSet/>
      <dgm:spPr/>
      <dgm:t>
        <a:bodyPr/>
        <a:lstStyle/>
        <a:p>
          <a:endParaRPr lang="en-US"/>
        </a:p>
      </dgm:t>
    </dgm:pt>
    <dgm:pt modelId="{479F4D14-40D6-AA4B-BEB3-790204AC5747}" type="sibTrans" cxnId="{FA0B70E5-1E60-2F4E-A887-ABDF4D44FE44}">
      <dgm:prSet/>
      <dgm:spPr/>
      <dgm:t>
        <a:bodyPr/>
        <a:lstStyle/>
        <a:p>
          <a:endParaRPr lang="en-US"/>
        </a:p>
      </dgm:t>
    </dgm:pt>
    <dgm:pt modelId="{73378CFE-7225-664D-89F2-AF00350DFAD2}">
      <dgm:prSet phldrT="[Text]"/>
      <dgm:spPr/>
      <dgm:t>
        <a:bodyPr/>
        <a:lstStyle/>
        <a:p>
          <a:pPr rtl="0"/>
          <a:r>
            <a:rPr lang="en-US" dirty="0"/>
            <a:t>Modeling</a:t>
          </a:r>
        </a:p>
      </dgm:t>
    </dgm:pt>
    <dgm:pt modelId="{2804EE75-8943-8847-97E8-1A73F46D91E2}" type="parTrans" cxnId="{CC4F9D72-D8A7-A94D-9569-4813EF3F05AE}">
      <dgm:prSet/>
      <dgm:spPr/>
      <dgm:t>
        <a:bodyPr/>
        <a:lstStyle/>
        <a:p>
          <a:endParaRPr lang="en-US"/>
        </a:p>
      </dgm:t>
    </dgm:pt>
    <dgm:pt modelId="{AF59366A-7940-B64C-A814-4D53315DA45B}" type="sibTrans" cxnId="{CC4F9D72-D8A7-A94D-9569-4813EF3F05AE}">
      <dgm:prSet/>
      <dgm:spPr/>
      <dgm:t>
        <a:bodyPr/>
        <a:lstStyle/>
        <a:p>
          <a:endParaRPr lang="en-US"/>
        </a:p>
      </dgm:t>
    </dgm:pt>
    <dgm:pt modelId="{87E15E1D-B920-864F-9F1E-F0F2A27B265F}">
      <dgm:prSet phldrT="[Text]"/>
      <dgm:spPr/>
      <dgm:t>
        <a:bodyPr/>
        <a:lstStyle/>
        <a:p>
          <a:pPr rtl="0"/>
          <a:r>
            <a:rPr lang="en-US" dirty="0"/>
            <a:t>Documentation</a:t>
          </a:r>
        </a:p>
      </dgm:t>
    </dgm:pt>
    <dgm:pt modelId="{BFA64E3C-B065-2F47-9550-709783215775}" type="parTrans" cxnId="{28A91E76-1348-2C42-89D2-2E5EEA57C03D}">
      <dgm:prSet/>
      <dgm:spPr/>
      <dgm:t>
        <a:bodyPr/>
        <a:lstStyle/>
        <a:p>
          <a:endParaRPr lang="en-US"/>
        </a:p>
      </dgm:t>
    </dgm:pt>
    <dgm:pt modelId="{32B5B00B-796C-0F41-8919-C9C5F9AA93BE}" type="sibTrans" cxnId="{28A91E76-1348-2C42-89D2-2E5EEA57C03D}">
      <dgm:prSet/>
      <dgm:spPr/>
      <dgm:t>
        <a:bodyPr/>
        <a:lstStyle/>
        <a:p>
          <a:endParaRPr lang="en-US"/>
        </a:p>
      </dgm:t>
    </dgm:pt>
    <dgm:pt modelId="{AC5CC18D-B394-8249-8A40-C146C195C815}" type="pres">
      <dgm:prSet presAssocID="{504B24DA-A56A-524F-ADE4-6AD4319FCB45}" presName="Name0" presStyleCnt="0">
        <dgm:presLayoutVars>
          <dgm:dir/>
          <dgm:animLvl val="lvl"/>
          <dgm:resizeHandles val="exact"/>
        </dgm:presLayoutVars>
      </dgm:prSet>
      <dgm:spPr/>
    </dgm:pt>
    <dgm:pt modelId="{56B83AC9-9B9D-9E4B-AA38-E5C69A432310}" type="pres">
      <dgm:prSet presAssocID="{9E61937B-FB90-4C46-85F3-BA66A9FF181D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16ECCDA1-DCE2-5B44-9DA8-E893B8587F70}" type="pres">
      <dgm:prSet presAssocID="{33D2ECD3-1E7E-6343-8D57-4BB370B64E3F}" presName="parTxOnlySpace" presStyleCnt="0"/>
      <dgm:spPr/>
    </dgm:pt>
    <dgm:pt modelId="{23785ACC-3C34-3542-B3E4-CA2E1F17B3A0}" type="pres">
      <dgm:prSet presAssocID="{D88DDFE3-5397-F94A-90A7-CF0DDACEF8BB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C4C4D71-9EFD-F949-A749-3EC0FBBEFCDF}" type="pres">
      <dgm:prSet presAssocID="{487136F6-5117-C24F-AF61-34C298E39EBF}" presName="parTxOnlySpace" presStyleCnt="0"/>
      <dgm:spPr/>
    </dgm:pt>
    <dgm:pt modelId="{0403FA32-6E89-5749-BB60-718A482F99ED}" type="pres">
      <dgm:prSet presAssocID="{1B5192BF-158F-AF4B-B94D-4E3859C0441D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012C0587-CD93-AA45-AB68-77F9846DA7BA}" type="pres">
      <dgm:prSet presAssocID="{40465A9F-6164-0740-8688-810F3494C234}" presName="parTxOnlySpace" presStyleCnt="0"/>
      <dgm:spPr/>
    </dgm:pt>
    <dgm:pt modelId="{ACD78393-1A26-6149-A74C-DDE6FCE09813}" type="pres">
      <dgm:prSet presAssocID="{DE82D2C7-F79B-DF40-A916-0C8C47875639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7DC7B636-1B3F-C640-A676-8371748883A6}" type="pres">
      <dgm:prSet presAssocID="{479F4D14-40D6-AA4B-BEB3-790204AC5747}" presName="parTxOnlySpace" presStyleCnt="0"/>
      <dgm:spPr/>
    </dgm:pt>
    <dgm:pt modelId="{9A602850-88DE-E343-8FE2-D8BD142AFB2C}" type="pres">
      <dgm:prSet presAssocID="{73378CFE-7225-664D-89F2-AF00350DFAD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EF1FAF56-5820-144D-A088-D78E47D141A5}" type="pres">
      <dgm:prSet presAssocID="{AF59366A-7940-B64C-A814-4D53315DA45B}" presName="parTxOnlySpace" presStyleCnt="0"/>
      <dgm:spPr/>
    </dgm:pt>
    <dgm:pt modelId="{393CAA40-6129-5D41-95E1-8A02155D2822}" type="pres">
      <dgm:prSet presAssocID="{87E15E1D-B920-864F-9F1E-F0F2A27B265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5E84028-7A31-F04D-8206-5DB892719DAD}" type="presOf" srcId="{9E61937B-FB90-4C46-85F3-BA66A9FF181D}" destId="{56B83AC9-9B9D-9E4B-AA38-E5C69A432310}" srcOrd="0" destOrd="0" presId="urn:microsoft.com/office/officeart/2005/8/layout/chevron1"/>
    <dgm:cxn modelId="{00FE2B35-4F35-8645-858A-FD04C3F66305}" type="presOf" srcId="{73378CFE-7225-664D-89F2-AF00350DFAD2}" destId="{9A602850-88DE-E343-8FE2-D8BD142AFB2C}" srcOrd="0" destOrd="0" presId="urn:microsoft.com/office/officeart/2005/8/layout/chevron1"/>
    <dgm:cxn modelId="{9E532C3B-3967-CA48-827A-8E727A08895F}" srcId="{504B24DA-A56A-524F-ADE4-6AD4319FCB45}" destId="{1B5192BF-158F-AF4B-B94D-4E3859C0441D}" srcOrd="2" destOrd="0" parTransId="{1D8E826F-3C05-9845-A134-C91F6B5B30D4}" sibTransId="{40465A9F-6164-0740-8688-810F3494C234}"/>
    <dgm:cxn modelId="{CA43DA4A-0BA2-8C4B-923B-8D283711F28F}" srcId="{504B24DA-A56A-524F-ADE4-6AD4319FCB45}" destId="{9E61937B-FB90-4C46-85F3-BA66A9FF181D}" srcOrd="0" destOrd="0" parTransId="{642E3021-1287-0A46-9D2A-E9DA598B3D67}" sibTransId="{33D2ECD3-1E7E-6343-8D57-4BB370B64E3F}"/>
    <dgm:cxn modelId="{C288BF58-6932-AC46-9402-BC25B46E2CC1}" type="presOf" srcId="{87E15E1D-B920-864F-9F1E-F0F2A27B265F}" destId="{393CAA40-6129-5D41-95E1-8A02155D2822}" srcOrd="0" destOrd="0" presId="urn:microsoft.com/office/officeart/2005/8/layout/chevron1"/>
    <dgm:cxn modelId="{0B9B3162-6D4B-2C4D-9F91-837C34B48A33}" type="presOf" srcId="{DE82D2C7-F79B-DF40-A916-0C8C47875639}" destId="{ACD78393-1A26-6149-A74C-DDE6FCE09813}" srcOrd="0" destOrd="0" presId="urn:microsoft.com/office/officeart/2005/8/layout/chevron1"/>
    <dgm:cxn modelId="{40596A70-4913-D74E-B028-9FC78E95C098}" srcId="{504B24DA-A56A-524F-ADE4-6AD4319FCB45}" destId="{D88DDFE3-5397-F94A-90A7-CF0DDACEF8BB}" srcOrd="1" destOrd="0" parTransId="{C377200A-55C0-5940-8519-F63F81DA942E}" sibTransId="{487136F6-5117-C24F-AF61-34C298E39EBF}"/>
    <dgm:cxn modelId="{CC4F9D72-D8A7-A94D-9569-4813EF3F05AE}" srcId="{504B24DA-A56A-524F-ADE4-6AD4319FCB45}" destId="{73378CFE-7225-664D-89F2-AF00350DFAD2}" srcOrd="4" destOrd="0" parTransId="{2804EE75-8943-8847-97E8-1A73F46D91E2}" sibTransId="{AF59366A-7940-B64C-A814-4D53315DA45B}"/>
    <dgm:cxn modelId="{28A91E76-1348-2C42-89D2-2E5EEA57C03D}" srcId="{504B24DA-A56A-524F-ADE4-6AD4319FCB45}" destId="{87E15E1D-B920-864F-9F1E-F0F2A27B265F}" srcOrd="5" destOrd="0" parTransId="{BFA64E3C-B065-2F47-9550-709783215775}" sibTransId="{32B5B00B-796C-0F41-8919-C9C5F9AA93BE}"/>
    <dgm:cxn modelId="{31FAB8CC-2466-3D4B-9B08-B29FAC1637A5}" type="presOf" srcId="{1B5192BF-158F-AF4B-B94D-4E3859C0441D}" destId="{0403FA32-6E89-5749-BB60-718A482F99ED}" srcOrd="0" destOrd="0" presId="urn:microsoft.com/office/officeart/2005/8/layout/chevron1"/>
    <dgm:cxn modelId="{B7FDBDCD-7E8D-664A-83AA-C66437709430}" type="presOf" srcId="{D88DDFE3-5397-F94A-90A7-CF0DDACEF8BB}" destId="{23785ACC-3C34-3542-B3E4-CA2E1F17B3A0}" srcOrd="0" destOrd="0" presId="urn:microsoft.com/office/officeart/2005/8/layout/chevron1"/>
    <dgm:cxn modelId="{FA0B70E5-1E60-2F4E-A887-ABDF4D44FE44}" srcId="{504B24DA-A56A-524F-ADE4-6AD4319FCB45}" destId="{DE82D2C7-F79B-DF40-A916-0C8C47875639}" srcOrd="3" destOrd="0" parTransId="{DB793B3C-56C6-0F4E-806F-FFAA1F29E83C}" sibTransId="{479F4D14-40D6-AA4B-BEB3-790204AC5747}"/>
    <dgm:cxn modelId="{31294EFE-5260-B24E-90E5-F859BA9B69EE}" type="presOf" srcId="{504B24DA-A56A-524F-ADE4-6AD4319FCB45}" destId="{AC5CC18D-B394-8249-8A40-C146C195C815}" srcOrd="0" destOrd="0" presId="urn:microsoft.com/office/officeart/2005/8/layout/chevron1"/>
    <dgm:cxn modelId="{895367D2-72A3-E049-A3B8-D17E5CF2C9CC}" type="presParOf" srcId="{AC5CC18D-B394-8249-8A40-C146C195C815}" destId="{56B83AC9-9B9D-9E4B-AA38-E5C69A432310}" srcOrd="0" destOrd="0" presId="urn:microsoft.com/office/officeart/2005/8/layout/chevron1"/>
    <dgm:cxn modelId="{00461723-B0EB-4E4B-8F91-F9296F436D4E}" type="presParOf" srcId="{AC5CC18D-B394-8249-8A40-C146C195C815}" destId="{16ECCDA1-DCE2-5B44-9DA8-E893B8587F70}" srcOrd="1" destOrd="0" presId="urn:microsoft.com/office/officeart/2005/8/layout/chevron1"/>
    <dgm:cxn modelId="{F42EBAA1-77F9-3446-B7A8-882C478EBEB0}" type="presParOf" srcId="{AC5CC18D-B394-8249-8A40-C146C195C815}" destId="{23785ACC-3C34-3542-B3E4-CA2E1F17B3A0}" srcOrd="2" destOrd="0" presId="urn:microsoft.com/office/officeart/2005/8/layout/chevron1"/>
    <dgm:cxn modelId="{59EDC7C7-F6FB-4C40-804E-54F929EED837}" type="presParOf" srcId="{AC5CC18D-B394-8249-8A40-C146C195C815}" destId="{AC4C4D71-9EFD-F949-A749-3EC0FBBEFCDF}" srcOrd="3" destOrd="0" presId="urn:microsoft.com/office/officeart/2005/8/layout/chevron1"/>
    <dgm:cxn modelId="{35B11F06-5B44-D141-B262-6A724A18AC01}" type="presParOf" srcId="{AC5CC18D-B394-8249-8A40-C146C195C815}" destId="{0403FA32-6E89-5749-BB60-718A482F99ED}" srcOrd="4" destOrd="0" presId="urn:microsoft.com/office/officeart/2005/8/layout/chevron1"/>
    <dgm:cxn modelId="{153FC102-4F74-3F42-9A98-59D13BEB6A9D}" type="presParOf" srcId="{AC5CC18D-B394-8249-8A40-C146C195C815}" destId="{012C0587-CD93-AA45-AB68-77F9846DA7BA}" srcOrd="5" destOrd="0" presId="urn:microsoft.com/office/officeart/2005/8/layout/chevron1"/>
    <dgm:cxn modelId="{6F0E417B-9931-234B-B23A-996144668037}" type="presParOf" srcId="{AC5CC18D-B394-8249-8A40-C146C195C815}" destId="{ACD78393-1A26-6149-A74C-DDE6FCE09813}" srcOrd="6" destOrd="0" presId="urn:microsoft.com/office/officeart/2005/8/layout/chevron1"/>
    <dgm:cxn modelId="{826E1521-FDB6-5840-A683-923FD20A1BB8}" type="presParOf" srcId="{AC5CC18D-B394-8249-8A40-C146C195C815}" destId="{7DC7B636-1B3F-C640-A676-8371748883A6}" srcOrd="7" destOrd="0" presId="urn:microsoft.com/office/officeart/2005/8/layout/chevron1"/>
    <dgm:cxn modelId="{A6567589-D6D2-1540-AFF9-D7A691D45779}" type="presParOf" srcId="{AC5CC18D-B394-8249-8A40-C146C195C815}" destId="{9A602850-88DE-E343-8FE2-D8BD142AFB2C}" srcOrd="8" destOrd="0" presId="urn:microsoft.com/office/officeart/2005/8/layout/chevron1"/>
    <dgm:cxn modelId="{026ECDCC-DCEC-064F-B993-2EB456D6D7D5}" type="presParOf" srcId="{AC5CC18D-B394-8249-8A40-C146C195C815}" destId="{EF1FAF56-5820-144D-A088-D78E47D141A5}" srcOrd="9" destOrd="0" presId="urn:microsoft.com/office/officeart/2005/8/layout/chevron1"/>
    <dgm:cxn modelId="{0D0C178D-5BAE-7445-AD09-44FD0ADFDE64}" type="presParOf" srcId="{AC5CC18D-B394-8249-8A40-C146C195C815}" destId="{393CAA40-6129-5D41-95E1-8A02155D282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04B24DA-A56A-524F-ADE4-6AD4319FCB45}" type="doc">
      <dgm:prSet loTypeId="urn:microsoft.com/office/officeart/2005/8/layout/chevron1" loCatId="" qsTypeId="urn:microsoft.com/office/officeart/2005/8/quickstyle/simple2" qsCatId="simple" csTypeId="urn:microsoft.com/office/officeart/2005/8/colors/colorful2" csCatId="colorful" phldr="1"/>
      <dgm:spPr/>
    </dgm:pt>
    <dgm:pt modelId="{9E61937B-FB90-4C46-85F3-BA66A9FF181D}">
      <dgm:prSet phldrT="[Text]"/>
      <dgm:spPr>
        <a:solidFill>
          <a:schemeClr val="accent1">
            <a:lumMod val="50000"/>
          </a:schemeClr>
        </a:solidFill>
        <a:ln>
          <a:solidFill>
            <a:srgbClr val="FFFF00"/>
          </a:solidFill>
        </a:ln>
      </dgm:spPr>
      <dgm:t>
        <a:bodyPr/>
        <a:lstStyle/>
        <a:p>
          <a:pPr rtl="0"/>
          <a:r>
            <a:rPr lang="en-US" dirty="0"/>
            <a:t>Problem Identification</a:t>
          </a:r>
        </a:p>
      </dgm:t>
    </dgm:pt>
    <dgm:pt modelId="{642E3021-1287-0A46-9D2A-E9DA598B3D67}" type="parTrans" cxnId="{CA43DA4A-0BA2-8C4B-923B-8D283711F28F}">
      <dgm:prSet/>
      <dgm:spPr/>
      <dgm:t>
        <a:bodyPr/>
        <a:lstStyle/>
        <a:p>
          <a:endParaRPr lang="en-US"/>
        </a:p>
      </dgm:t>
    </dgm:pt>
    <dgm:pt modelId="{33D2ECD3-1E7E-6343-8D57-4BB370B64E3F}" type="sibTrans" cxnId="{CA43DA4A-0BA2-8C4B-923B-8D283711F28F}">
      <dgm:prSet/>
      <dgm:spPr/>
      <dgm:t>
        <a:bodyPr/>
        <a:lstStyle/>
        <a:p>
          <a:endParaRPr lang="en-US"/>
        </a:p>
      </dgm:t>
    </dgm:pt>
    <dgm:pt modelId="{D88DDFE3-5397-F94A-90A7-CF0DDACEF8BB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dirty="0"/>
            <a:t>Data Wrangling</a:t>
          </a:r>
        </a:p>
      </dgm:t>
    </dgm:pt>
    <dgm:pt modelId="{C377200A-55C0-5940-8519-F63F81DA942E}" type="parTrans" cxnId="{40596A70-4913-D74E-B028-9FC78E95C098}">
      <dgm:prSet/>
      <dgm:spPr/>
      <dgm:t>
        <a:bodyPr/>
        <a:lstStyle/>
        <a:p>
          <a:endParaRPr lang="en-US"/>
        </a:p>
      </dgm:t>
    </dgm:pt>
    <dgm:pt modelId="{487136F6-5117-C24F-AF61-34C298E39EBF}" type="sibTrans" cxnId="{40596A70-4913-D74E-B028-9FC78E95C098}">
      <dgm:prSet/>
      <dgm:spPr/>
      <dgm:t>
        <a:bodyPr/>
        <a:lstStyle/>
        <a:p>
          <a:endParaRPr lang="en-US"/>
        </a:p>
      </dgm:t>
    </dgm:pt>
    <dgm:pt modelId="{1B5192BF-158F-AF4B-B94D-4E3859C0441D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dirty="0"/>
            <a:t>Exploratory Data Analysis</a:t>
          </a:r>
        </a:p>
      </dgm:t>
    </dgm:pt>
    <dgm:pt modelId="{1D8E826F-3C05-9845-A134-C91F6B5B30D4}" type="parTrans" cxnId="{9E532C3B-3967-CA48-827A-8E727A08895F}">
      <dgm:prSet/>
      <dgm:spPr/>
      <dgm:t>
        <a:bodyPr/>
        <a:lstStyle/>
        <a:p>
          <a:endParaRPr lang="en-US"/>
        </a:p>
      </dgm:t>
    </dgm:pt>
    <dgm:pt modelId="{40465A9F-6164-0740-8688-810F3494C234}" type="sibTrans" cxnId="{9E532C3B-3967-CA48-827A-8E727A08895F}">
      <dgm:prSet/>
      <dgm:spPr/>
      <dgm:t>
        <a:bodyPr/>
        <a:lstStyle/>
        <a:p>
          <a:endParaRPr lang="en-US"/>
        </a:p>
      </dgm:t>
    </dgm:pt>
    <dgm:pt modelId="{DE82D2C7-F79B-DF40-A916-0C8C47875639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dirty="0"/>
            <a:t>Pre-Processing and Data Development </a:t>
          </a:r>
        </a:p>
      </dgm:t>
    </dgm:pt>
    <dgm:pt modelId="{DB793B3C-56C6-0F4E-806F-FFAA1F29E83C}" type="parTrans" cxnId="{FA0B70E5-1E60-2F4E-A887-ABDF4D44FE44}">
      <dgm:prSet/>
      <dgm:spPr/>
      <dgm:t>
        <a:bodyPr/>
        <a:lstStyle/>
        <a:p>
          <a:endParaRPr lang="en-US"/>
        </a:p>
      </dgm:t>
    </dgm:pt>
    <dgm:pt modelId="{479F4D14-40D6-AA4B-BEB3-790204AC5747}" type="sibTrans" cxnId="{FA0B70E5-1E60-2F4E-A887-ABDF4D44FE44}">
      <dgm:prSet/>
      <dgm:spPr/>
      <dgm:t>
        <a:bodyPr/>
        <a:lstStyle/>
        <a:p>
          <a:endParaRPr lang="en-US"/>
        </a:p>
      </dgm:t>
    </dgm:pt>
    <dgm:pt modelId="{73378CFE-7225-664D-89F2-AF00350DFAD2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dirty="0"/>
            <a:t>Modeling</a:t>
          </a:r>
        </a:p>
      </dgm:t>
    </dgm:pt>
    <dgm:pt modelId="{2804EE75-8943-8847-97E8-1A73F46D91E2}" type="parTrans" cxnId="{CC4F9D72-D8A7-A94D-9569-4813EF3F05AE}">
      <dgm:prSet/>
      <dgm:spPr/>
      <dgm:t>
        <a:bodyPr/>
        <a:lstStyle/>
        <a:p>
          <a:endParaRPr lang="en-US"/>
        </a:p>
      </dgm:t>
    </dgm:pt>
    <dgm:pt modelId="{AF59366A-7940-B64C-A814-4D53315DA45B}" type="sibTrans" cxnId="{CC4F9D72-D8A7-A94D-9569-4813EF3F05AE}">
      <dgm:prSet/>
      <dgm:spPr/>
      <dgm:t>
        <a:bodyPr/>
        <a:lstStyle/>
        <a:p>
          <a:endParaRPr lang="en-US"/>
        </a:p>
      </dgm:t>
    </dgm:pt>
    <dgm:pt modelId="{87E15E1D-B920-864F-9F1E-F0F2A27B265F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dirty="0"/>
            <a:t>Documentation</a:t>
          </a:r>
        </a:p>
      </dgm:t>
    </dgm:pt>
    <dgm:pt modelId="{BFA64E3C-B065-2F47-9550-709783215775}" type="parTrans" cxnId="{28A91E76-1348-2C42-89D2-2E5EEA57C03D}">
      <dgm:prSet/>
      <dgm:spPr/>
      <dgm:t>
        <a:bodyPr/>
        <a:lstStyle/>
        <a:p>
          <a:endParaRPr lang="en-US"/>
        </a:p>
      </dgm:t>
    </dgm:pt>
    <dgm:pt modelId="{32B5B00B-796C-0F41-8919-C9C5F9AA93BE}" type="sibTrans" cxnId="{28A91E76-1348-2C42-89D2-2E5EEA57C03D}">
      <dgm:prSet/>
      <dgm:spPr/>
      <dgm:t>
        <a:bodyPr/>
        <a:lstStyle/>
        <a:p>
          <a:endParaRPr lang="en-US"/>
        </a:p>
      </dgm:t>
    </dgm:pt>
    <dgm:pt modelId="{AC5CC18D-B394-8249-8A40-C146C195C815}" type="pres">
      <dgm:prSet presAssocID="{504B24DA-A56A-524F-ADE4-6AD4319FCB45}" presName="Name0" presStyleCnt="0">
        <dgm:presLayoutVars>
          <dgm:dir/>
          <dgm:animLvl val="lvl"/>
          <dgm:resizeHandles val="exact"/>
        </dgm:presLayoutVars>
      </dgm:prSet>
      <dgm:spPr/>
    </dgm:pt>
    <dgm:pt modelId="{56B83AC9-9B9D-9E4B-AA38-E5C69A432310}" type="pres">
      <dgm:prSet presAssocID="{9E61937B-FB90-4C46-85F3-BA66A9FF181D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16ECCDA1-DCE2-5B44-9DA8-E893B8587F70}" type="pres">
      <dgm:prSet presAssocID="{33D2ECD3-1E7E-6343-8D57-4BB370B64E3F}" presName="parTxOnlySpace" presStyleCnt="0"/>
      <dgm:spPr/>
    </dgm:pt>
    <dgm:pt modelId="{23785ACC-3C34-3542-B3E4-CA2E1F17B3A0}" type="pres">
      <dgm:prSet presAssocID="{D88DDFE3-5397-F94A-90A7-CF0DDACEF8BB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C4C4D71-9EFD-F949-A749-3EC0FBBEFCDF}" type="pres">
      <dgm:prSet presAssocID="{487136F6-5117-C24F-AF61-34C298E39EBF}" presName="parTxOnlySpace" presStyleCnt="0"/>
      <dgm:spPr/>
    </dgm:pt>
    <dgm:pt modelId="{0403FA32-6E89-5749-BB60-718A482F99ED}" type="pres">
      <dgm:prSet presAssocID="{1B5192BF-158F-AF4B-B94D-4E3859C0441D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012C0587-CD93-AA45-AB68-77F9846DA7BA}" type="pres">
      <dgm:prSet presAssocID="{40465A9F-6164-0740-8688-810F3494C234}" presName="parTxOnlySpace" presStyleCnt="0"/>
      <dgm:spPr/>
    </dgm:pt>
    <dgm:pt modelId="{ACD78393-1A26-6149-A74C-DDE6FCE09813}" type="pres">
      <dgm:prSet presAssocID="{DE82D2C7-F79B-DF40-A916-0C8C47875639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7DC7B636-1B3F-C640-A676-8371748883A6}" type="pres">
      <dgm:prSet presAssocID="{479F4D14-40D6-AA4B-BEB3-790204AC5747}" presName="parTxOnlySpace" presStyleCnt="0"/>
      <dgm:spPr/>
    </dgm:pt>
    <dgm:pt modelId="{9A602850-88DE-E343-8FE2-D8BD142AFB2C}" type="pres">
      <dgm:prSet presAssocID="{73378CFE-7225-664D-89F2-AF00350DFAD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EF1FAF56-5820-144D-A088-D78E47D141A5}" type="pres">
      <dgm:prSet presAssocID="{AF59366A-7940-B64C-A814-4D53315DA45B}" presName="parTxOnlySpace" presStyleCnt="0"/>
      <dgm:spPr/>
    </dgm:pt>
    <dgm:pt modelId="{393CAA40-6129-5D41-95E1-8A02155D2822}" type="pres">
      <dgm:prSet presAssocID="{87E15E1D-B920-864F-9F1E-F0F2A27B265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5E84028-7A31-F04D-8206-5DB892719DAD}" type="presOf" srcId="{9E61937B-FB90-4C46-85F3-BA66A9FF181D}" destId="{56B83AC9-9B9D-9E4B-AA38-E5C69A432310}" srcOrd="0" destOrd="0" presId="urn:microsoft.com/office/officeart/2005/8/layout/chevron1"/>
    <dgm:cxn modelId="{00FE2B35-4F35-8645-858A-FD04C3F66305}" type="presOf" srcId="{73378CFE-7225-664D-89F2-AF00350DFAD2}" destId="{9A602850-88DE-E343-8FE2-D8BD142AFB2C}" srcOrd="0" destOrd="0" presId="urn:microsoft.com/office/officeart/2005/8/layout/chevron1"/>
    <dgm:cxn modelId="{9E532C3B-3967-CA48-827A-8E727A08895F}" srcId="{504B24DA-A56A-524F-ADE4-6AD4319FCB45}" destId="{1B5192BF-158F-AF4B-B94D-4E3859C0441D}" srcOrd="2" destOrd="0" parTransId="{1D8E826F-3C05-9845-A134-C91F6B5B30D4}" sibTransId="{40465A9F-6164-0740-8688-810F3494C234}"/>
    <dgm:cxn modelId="{CA43DA4A-0BA2-8C4B-923B-8D283711F28F}" srcId="{504B24DA-A56A-524F-ADE4-6AD4319FCB45}" destId="{9E61937B-FB90-4C46-85F3-BA66A9FF181D}" srcOrd="0" destOrd="0" parTransId="{642E3021-1287-0A46-9D2A-E9DA598B3D67}" sibTransId="{33D2ECD3-1E7E-6343-8D57-4BB370B64E3F}"/>
    <dgm:cxn modelId="{C288BF58-6932-AC46-9402-BC25B46E2CC1}" type="presOf" srcId="{87E15E1D-B920-864F-9F1E-F0F2A27B265F}" destId="{393CAA40-6129-5D41-95E1-8A02155D2822}" srcOrd="0" destOrd="0" presId="urn:microsoft.com/office/officeart/2005/8/layout/chevron1"/>
    <dgm:cxn modelId="{0B9B3162-6D4B-2C4D-9F91-837C34B48A33}" type="presOf" srcId="{DE82D2C7-F79B-DF40-A916-0C8C47875639}" destId="{ACD78393-1A26-6149-A74C-DDE6FCE09813}" srcOrd="0" destOrd="0" presId="urn:microsoft.com/office/officeart/2005/8/layout/chevron1"/>
    <dgm:cxn modelId="{40596A70-4913-D74E-B028-9FC78E95C098}" srcId="{504B24DA-A56A-524F-ADE4-6AD4319FCB45}" destId="{D88DDFE3-5397-F94A-90A7-CF0DDACEF8BB}" srcOrd="1" destOrd="0" parTransId="{C377200A-55C0-5940-8519-F63F81DA942E}" sibTransId="{487136F6-5117-C24F-AF61-34C298E39EBF}"/>
    <dgm:cxn modelId="{CC4F9D72-D8A7-A94D-9569-4813EF3F05AE}" srcId="{504B24DA-A56A-524F-ADE4-6AD4319FCB45}" destId="{73378CFE-7225-664D-89F2-AF00350DFAD2}" srcOrd="4" destOrd="0" parTransId="{2804EE75-8943-8847-97E8-1A73F46D91E2}" sibTransId="{AF59366A-7940-B64C-A814-4D53315DA45B}"/>
    <dgm:cxn modelId="{28A91E76-1348-2C42-89D2-2E5EEA57C03D}" srcId="{504B24DA-A56A-524F-ADE4-6AD4319FCB45}" destId="{87E15E1D-B920-864F-9F1E-F0F2A27B265F}" srcOrd="5" destOrd="0" parTransId="{BFA64E3C-B065-2F47-9550-709783215775}" sibTransId="{32B5B00B-796C-0F41-8919-C9C5F9AA93BE}"/>
    <dgm:cxn modelId="{31FAB8CC-2466-3D4B-9B08-B29FAC1637A5}" type="presOf" srcId="{1B5192BF-158F-AF4B-B94D-4E3859C0441D}" destId="{0403FA32-6E89-5749-BB60-718A482F99ED}" srcOrd="0" destOrd="0" presId="urn:microsoft.com/office/officeart/2005/8/layout/chevron1"/>
    <dgm:cxn modelId="{B7FDBDCD-7E8D-664A-83AA-C66437709430}" type="presOf" srcId="{D88DDFE3-5397-F94A-90A7-CF0DDACEF8BB}" destId="{23785ACC-3C34-3542-B3E4-CA2E1F17B3A0}" srcOrd="0" destOrd="0" presId="urn:microsoft.com/office/officeart/2005/8/layout/chevron1"/>
    <dgm:cxn modelId="{FA0B70E5-1E60-2F4E-A887-ABDF4D44FE44}" srcId="{504B24DA-A56A-524F-ADE4-6AD4319FCB45}" destId="{DE82D2C7-F79B-DF40-A916-0C8C47875639}" srcOrd="3" destOrd="0" parTransId="{DB793B3C-56C6-0F4E-806F-FFAA1F29E83C}" sibTransId="{479F4D14-40D6-AA4B-BEB3-790204AC5747}"/>
    <dgm:cxn modelId="{31294EFE-5260-B24E-90E5-F859BA9B69EE}" type="presOf" srcId="{504B24DA-A56A-524F-ADE4-6AD4319FCB45}" destId="{AC5CC18D-B394-8249-8A40-C146C195C815}" srcOrd="0" destOrd="0" presId="urn:microsoft.com/office/officeart/2005/8/layout/chevron1"/>
    <dgm:cxn modelId="{895367D2-72A3-E049-A3B8-D17E5CF2C9CC}" type="presParOf" srcId="{AC5CC18D-B394-8249-8A40-C146C195C815}" destId="{56B83AC9-9B9D-9E4B-AA38-E5C69A432310}" srcOrd="0" destOrd="0" presId="urn:microsoft.com/office/officeart/2005/8/layout/chevron1"/>
    <dgm:cxn modelId="{00461723-B0EB-4E4B-8F91-F9296F436D4E}" type="presParOf" srcId="{AC5CC18D-B394-8249-8A40-C146C195C815}" destId="{16ECCDA1-DCE2-5B44-9DA8-E893B8587F70}" srcOrd="1" destOrd="0" presId="urn:microsoft.com/office/officeart/2005/8/layout/chevron1"/>
    <dgm:cxn modelId="{F42EBAA1-77F9-3446-B7A8-882C478EBEB0}" type="presParOf" srcId="{AC5CC18D-B394-8249-8A40-C146C195C815}" destId="{23785ACC-3C34-3542-B3E4-CA2E1F17B3A0}" srcOrd="2" destOrd="0" presId="urn:microsoft.com/office/officeart/2005/8/layout/chevron1"/>
    <dgm:cxn modelId="{59EDC7C7-F6FB-4C40-804E-54F929EED837}" type="presParOf" srcId="{AC5CC18D-B394-8249-8A40-C146C195C815}" destId="{AC4C4D71-9EFD-F949-A749-3EC0FBBEFCDF}" srcOrd="3" destOrd="0" presId="urn:microsoft.com/office/officeart/2005/8/layout/chevron1"/>
    <dgm:cxn modelId="{35B11F06-5B44-D141-B262-6A724A18AC01}" type="presParOf" srcId="{AC5CC18D-B394-8249-8A40-C146C195C815}" destId="{0403FA32-6E89-5749-BB60-718A482F99ED}" srcOrd="4" destOrd="0" presId="urn:microsoft.com/office/officeart/2005/8/layout/chevron1"/>
    <dgm:cxn modelId="{153FC102-4F74-3F42-9A98-59D13BEB6A9D}" type="presParOf" srcId="{AC5CC18D-B394-8249-8A40-C146C195C815}" destId="{012C0587-CD93-AA45-AB68-77F9846DA7BA}" srcOrd="5" destOrd="0" presId="urn:microsoft.com/office/officeart/2005/8/layout/chevron1"/>
    <dgm:cxn modelId="{6F0E417B-9931-234B-B23A-996144668037}" type="presParOf" srcId="{AC5CC18D-B394-8249-8A40-C146C195C815}" destId="{ACD78393-1A26-6149-A74C-DDE6FCE09813}" srcOrd="6" destOrd="0" presId="urn:microsoft.com/office/officeart/2005/8/layout/chevron1"/>
    <dgm:cxn modelId="{826E1521-FDB6-5840-A683-923FD20A1BB8}" type="presParOf" srcId="{AC5CC18D-B394-8249-8A40-C146C195C815}" destId="{7DC7B636-1B3F-C640-A676-8371748883A6}" srcOrd="7" destOrd="0" presId="urn:microsoft.com/office/officeart/2005/8/layout/chevron1"/>
    <dgm:cxn modelId="{A6567589-D6D2-1540-AFF9-D7A691D45779}" type="presParOf" srcId="{AC5CC18D-B394-8249-8A40-C146C195C815}" destId="{9A602850-88DE-E343-8FE2-D8BD142AFB2C}" srcOrd="8" destOrd="0" presId="urn:microsoft.com/office/officeart/2005/8/layout/chevron1"/>
    <dgm:cxn modelId="{026ECDCC-DCEC-064F-B993-2EB456D6D7D5}" type="presParOf" srcId="{AC5CC18D-B394-8249-8A40-C146C195C815}" destId="{EF1FAF56-5820-144D-A088-D78E47D141A5}" srcOrd="9" destOrd="0" presId="urn:microsoft.com/office/officeart/2005/8/layout/chevron1"/>
    <dgm:cxn modelId="{0D0C178D-5BAE-7445-AD09-44FD0ADFDE64}" type="presParOf" srcId="{AC5CC18D-B394-8249-8A40-C146C195C815}" destId="{393CAA40-6129-5D41-95E1-8A02155D282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04B24DA-A56A-524F-ADE4-6AD4319FCB45}" type="doc">
      <dgm:prSet loTypeId="urn:microsoft.com/office/officeart/2005/8/layout/chevron1" loCatId="" qsTypeId="urn:microsoft.com/office/officeart/2005/8/quickstyle/simple2" qsCatId="simple" csTypeId="urn:microsoft.com/office/officeart/2005/8/colors/colorful2" csCatId="colorful" phldr="1"/>
      <dgm:spPr/>
    </dgm:pt>
    <dgm:pt modelId="{9E61937B-FB90-4C46-85F3-BA66A9FF181D}">
      <dgm:prSet phldrT="[Text]"/>
      <dgm:spPr>
        <a:solidFill>
          <a:schemeClr val="accent1">
            <a:lumMod val="50000"/>
          </a:schemeClr>
        </a:solidFill>
        <a:ln>
          <a:solidFill>
            <a:srgbClr val="FFFF00"/>
          </a:solidFill>
        </a:ln>
      </dgm:spPr>
      <dgm:t>
        <a:bodyPr/>
        <a:lstStyle/>
        <a:p>
          <a:pPr rtl="0"/>
          <a:r>
            <a:rPr lang="en-US" dirty="0"/>
            <a:t>Problem Identification</a:t>
          </a:r>
        </a:p>
      </dgm:t>
    </dgm:pt>
    <dgm:pt modelId="{642E3021-1287-0A46-9D2A-E9DA598B3D67}" type="parTrans" cxnId="{CA43DA4A-0BA2-8C4B-923B-8D283711F28F}">
      <dgm:prSet/>
      <dgm:spPr/>
      <dgm:t>
        <a:bodyPr/>
        <a:lstStyle/>
        <a:p>
          <a:endParaRPr lang="en-US"/>
        </a:p>
      </dgm:t>
    </dgm:pt>
    <dgm:pt modelId="{33D2ECD3-1E7E-6343-8D57-4BB370B64E3F}" type="sibTrans" cxnId="{CA43DA4A-0BA2-8C4B-923B-8D283711F28F}">
      <dgm:prSet/>
      <dgm:spPr/>
      <dgm:t>
        <a:bodyPr/>
        <a:lstStyle/>
        <a:p>
          <a:endParaRPr lang="en-US"/>
        </a:p>
      </dgm:t>
    </dgm:pt>
    <dgm:pt modelId="{D88DDFE3-5397-F94A-90A7-CF0DDACEF8BB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dirty="0"/>
            <a:t>Data Wrangling</a:t>
          </a:r>
        </a:p>
      </dgm:t>
    </dgm:pt>
    <dgm:pt modelId="{C377200A-55C0-5940-8519-F63F81DA942E}" type="parTrans" cxnId="{40596A70-4913-D74E-B028-9FC78E95C098}">
      <dgm:prSet/>
      <dgm:spPr/>
      <dgm:t>
        <a:bodyPr/>
        <a:lstStyle/>
        <a:p>
          <a:endParaRPr lang="en-US"/>
        </a:p>
      </dgm:t>
    </dgm:pt>
    <dgm:pt modelId="{487136F6-5117-C24F-AF61-34C298E39EBF}" type="sibTrans" cxnId="{40596A70-4913-D74E-B028-9FC78E95C098}">
      <dgm:prSet/>
      <dgm:spPr/>
      <dgm:t>
        <a:bodyPr/>
        <a:lstStyle/>
        <a:p>
          <a:endParaRPr lang="en-US"/>
        </a:p>
      </dgm:t>
    </dgm:pt>
    <dgm:pt modelId="{1B5192BF-158F-AF4B-B94D-4E3859C0441D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dirty="0"/>
            <a:t>Exploratory Data Analysis</a:t>
          </a:r>
        </a:p>
      </dgm:t>
    </dgm:pt>
    <dgm:pt modelId="{1D8E826F-3C05-9845-A134-C91F6B5B30D4}" type="parTrans" cxnId="{9E532C3B-3967-CA48-827A-8E727A08895F}">
      <dgm:prSet/>
      <dgm:spPr/>
      <dgm:t>
        <a:bodyPr/>
        <a:lstStyle/>
        <a:p>
          <a:endParaRPr lang="en-US"/>
        </a:p>
      </dgm:t>
    </dgm:pt>
    <dgm:pt modelId="{40465A9F-6164-0740-8688-810F3494C234}" type="sibTrans" cxnId="{9E532C3B-3967-CA48-827A-8E727A08895F}">
      <dgm:prSet/>
      <dgm:spPr/>
      <dgm:t>
        <a:bodyPr/>
        <a:lstStyle/>
        <a:p>
          <a:endParaRPr lang="en-US"/>
        </a:p>
      </dgm:t>
    </dgm:pt>
    <dgm:pt modelId="{DE82D2C7-F79B-DF40-A916-0C8C47875639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dirty="0"/>
            <a:t>Pre-Processing and Data Development </a:t>
          </a:r>
        </a:p>
      </dgm:t>
    </dgm:pt>
    <dgm:pt modelId="{DB793B3C-56C6-0F4E-806F-FFAA1F29E83C}" type="parTrans" cxnId="{FA0B70E5-1E60-2F4E-A887-ABDF4D44FE44}">
      <dgm:prSet/>
      <dgm:spPr/>
      <dgm:t>
        <a:bodyPr/>
        <a:lstStyle/>
        <a:p>
          <a:endParaRPr lang="en-US"/>
        </a:p>
      </dgm:t>
    </dgm:pt>
    <dgm:pt modelId="{479F4D14-40D6-AA4B-BEB3-790204AC5747}" type="sibTrans" cxnId="{FA0B70E5-1E60-2F4E-A887-ABDF4D44FE44}">
      <dgm:prSet/>
      <dgm:spPr/>
      <dgm:t>
        <a:bodyPr/>
        <a:lstStyle/>
        <a:p>
          <a:endParaRPr lang="en-US"/>
        </a:p>
      </dgm:t>
    </dgm:pt>
    <dgm:pt modelId="{73378CFE-7225-664D-89F2-AF00350DFAD2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dirty="0"/>
            <a:t>Modeling</a:t>
          </a:r>
        </a:p>
      </dgm:t>
    </dgm:pt>
    <dgm:pt modelId="{2804EE75-8943-8847-97E8-1A73F46D91E2}" type="parTrans" cxnId="{CC4F9D72-D8A7-A94D-9569-4813EF3F05AE}">
      <dgm:prSet/>
      <dgm:spPr/>
      <dgm:t>
        <a:bodyPr/>
        <a:lstStyle/>
        <a:p>
          <a:endParaRPr lang="en-US"/>
        </a:p>
      </dgm:t>
    </dgm:pt>
    <dgm:pt modelId="{AF59366A-7940-B64C-A814-4D53315DA45B}" type="sibTrans" cxnId="{CC4F9D72-D8A7-A94D-9569-4813EF3F05AE}">
      <dgm:prSet/>
      <dgm:spPr/>
      <dgm:t>
        <a:bodyPr/>
        <a:lstStyle/>
        <a:p>
          <a:endParaRPr lang="en-US"/>
        </a:p>
      </dgm:t>
    </dgm:pt>
    <dgm:pt modelId="{87E15E1D-B920-864F-9F1E-F0F2A27B265F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dirty="0"/>
            <a:t>Documentation</a:t>
          </a:r>
        </a:p>
      </dgm:t>
    </dgm:pt>
    <dgm:pt modelId="{BFA64E3C-B065-2F47-9550-709783215775}" type="parTrans" cxnId="{28A91E76-1348-2C42-89D2-2E5EEA57C03D}">
      <dgm:prSet/>
      <dgm:spPr/>
      <dgm:t>
        <a:bodyPr/>
        <a:lstStyle/>
        <a:p>
          <a:endParaRPr lang="en-US"/>
        </a:p>
      </dgm:t>
    </dgm:pt>
    <dgm:pt modelId="{32B5B00B-796C-0F41-8919-C9C5F9AA93BE}" type="sibTrans" cxnId="{28A91E76-1348-2C42-89D2-2E5EEA57C03D}">
      <dgm:prSet/>
      <dgm:spPr/>
      <dgm:t>
        <a:bodyPr/>
        <a:lstStyle/>
        <a:p>
          <a:endParaRPr lang="en-US"/>
        </a:p>
      </dgm:t>
    </dgm:pt>
    <dgm:pt modelId="{AC5CC18D-B394-8249-8A40-C146C195C815}" type="pres">
      <dgm:prSet presAssocID="{504B24DA-A56A-524F-ADE4-6AD4319FCB45}" presName="Name0" presStyleCnt="0">
        <dgm:presLayoutVars>
          <dgm:dir/>
          <dgm:animLvl val="lvl"/>
          <dgm:resizeHandles val="exact"/>
        </dgm:presLayoutVars>
      </dgm:prSet>
      <dgm:spPr/>
    </dgm:pt>
    <dgm:pt modelId="{56B83AC9-9B9D-9E4B-AA38-E5C69A432310}" type="pres">
      <dgm:prSet presAssocID="{9E61937B-FB90-4C46-85F3-BA66A9FF181D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16ECCDA1-DCE2-5B44-9DA8-E893B8587F70}" type="pres">
      <dgm:prSet presAssocID="{33D2ECD3-1E7E-6343-8D57-4BB370B64E3F}" presName="parTxOnlySpace" presStyleCnt="0"/>
      <dgm:spPr/>
    </dgm:pt>
    <dgm:pt modelId="{23785ACC-3C34-3542-B3E4-CA2E1F17B3A0}" type="pres">
      <dgm:prSet presAssocID="{D88DDFE3-5397-F94A-90A7-CF0DDACEF8BB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C4C4D71-9EFD-F949-A749-3EC0FBBEFCDF}" type="pres">
      <dgm:prSet presAssocID="{487136F6-5117-C24F-AF61-34C298E39EBF}" presName="parTxOnlySpace" presStyleCnt="0"/>
      <dgm:spPr/>
    </dgm:pt>
    <dgm:pt modelId="{0403FA32-6E89-5749-BB60-718A482F99ED}" type="pres">
      <dgm:prSet presAssocID="{1B5192BF-158F-AF4B-B94D-4E3859C0441D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012C0587-CD93-AA45-AB68-77F9846DA7BA}" type="pres">
      <dgm:prSet presAssocID="{40465A9F-6164-0740-8688-810F3494C234}" presName="parTxOnlySpace" presStyleCnt="0"/>
      <dgm:spPr/>
    </dgm:pt>
    <dgm:pt modelId="{ACD78393-1A26-6149-A74C-DDE6FCE09813}" type="pres">
      <dgm:prSet presAssocID="{DE82D2C7-F79B-DF40-A916-0C8C47875639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7DC7B636-1B3F-C640-A676-8371748883A6}" type="pres">
      <dgm:prSet presAssocID="{479F4D14-40D6-AA4B-BEB3-790204AC5747}" presName="parTxOnlySpace" presStyleCnt="0"/>
      <dgm:spPr/>
    </dgm:pt>
    <dgm:pt modelId="{9A602850-88DE-E343-8FE2-D8BD142AFB2C}" type="pres">
      <dgm:prSet presAssocID="{73378CFE-7225-664D-89F2-AF00350DFAD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EF1FAF56-5820-144D-A088-D78E47D141A5}" type="pres">
      <dgm:prSet presAssocID="{AF59366A-7940-B64C-A814-4D53315DA45B}" presName="parTxOnlySpace" presStyleCnt="0"/>
      <dgm:spPr/>
    </dgm:pt>
    <dgm:pt modelId="{393CAA40-6129-5D41-95E1-8A02155D2822}" type="pres">
      <dgm:prSet presAssocID="{87E15E1D-B920-864F-9F1E-F0F2A27B265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5E84028-7A31-F04D-8206-5DB892719DAD}" type="presOf" srcId="{9E61937B-FB90-4C46-85F3-BA66A9FF181D}" destId="{56B83AC9-9B9D-9E4B-AA38-E5C69A432310}" srcOrd="0" destOrd="0" presId="urn:microsoft.com/office/officeart/2005/8/layout/chevron1"/>
    <dgm:cxn modelId="{00FE2B35-4F35-8645-858A-FD04C3F66305}" type="presOf" srcId="{73378CFE-7225-664D-89F2-AF00350DFAD2}" destId="{9A602850-88DE-E343-8FE2-D8BD142AFB2C}" srcOrd="0" destOrd="0" presId="urn:microsoft.com/office/officeart/2005/8/layout/chevron1"/>
    <dgm:cxn modelId="{9E532C3B-3967-CA48-827A-8E727A08895F}" srcId="{504B24DA-A56A-524F-ADE4-6AD4319FCB45}" destId="{1B5192BF-158F-AF4B-B94D-4E3859C0441D}" srcOrd="2" destOrd="0" parTransId="{1D8E826F-3C05-9845-A134-C91F6B5B30D4}" sibTransId="{40465A9F-6164-0740-8688-810F3494C234}"/>
    <dgm:cxn modelId="{CA43DA4A-0BA2-8C4B-923B-8D283711F28F}" srcId="{504B24DA-A56A-524F-ADE4-6AD4319FCB45}" destId="{9E61937B-FB90-4C46-85F3-BA66A9FF181D}" srcOrd="0" destOrd="0" parTransId="{642E3021-1287-0A46-9D2A-E9DA598B3D67}" sibTransId="{33D2ECD3-1E7E-6343-8D57-4BB370B64E3F}"/>
    <dgm:cxn modelId="{C288BF58-6932-AC46-9402-BC25B46E2CC1}" type="presOf" srcId="{87E15E1D-B920-864F-9F1E-F0F2A27B265F}" destId="{393CAA40-6129-5D41-95E1-8A02155D2822}" srcOrd="0" destOrd="0" presId="urn:microsoft.com/office/officeart/2005/8/layout/chevron1"/>
    <dgm:cxn modelId="{0B9B3162-6D4B-2C4D-9F91-837C34B48A33}" type="presOf" srcId="{DE82D2C7-F79B-DF40-A916-0C8C47875639}" destId="{ACD78393-1A26-6149-A74C-DDE6FCE09813}" srcOrd="0" destOrd="0" presId="urn:microsoft.com/office/officeart/2005/8/layout/chevron1"/>
    <dgm:cxn modelId="{40596A70-4913-D74E-B028-9FC78E95C098}" srcId="{504B24DA-A56A-524F-ADE4-6AD4319FCB45}" destId="{D88DDFE3-5397-F94A-90A7-CF0DDACEF8BB}" srcOrd="1" destOrd="0" parTransId="{C377200A-55C0-5940-8519-F63F81DA942E}" sibTransId="{487136F6-5117-C24F-AF61-34C298E39EBF}"/>
    <dgm:cxn modelId="{CC4F9D72-D8A7-A94D-9569-4813EF3F05AE}" srcId="{504B24DA-A56A-524F-ADE4-6AD4319FCB45}" destId="{73378CFE-7225-664D-89F2-AF00350DFAD2}" srcOrd="4" destOrd="0" parTransId="{2804EE75-8943-8847-97E8-1A73F46D91E2}" sibTransId="{AF59366A-7940-B64C-A814-4D53315DA45B}"/>
    <dgm:cxn modelId="{28A91E76-1348-2C42-89D2-2E5EEA57C03D}" srcId="{504B24DA-A56A-524F-ADE4-6AD4319FCB45}" destId="{87E15E1D-B920-864F-9F1E-F0F2A27B265F}" srcOrd="5" destOrd="0" parTransId="{BFA64E3C-B065-2F47-9550-709783215775}" sibTransId="{32B5B00B-796C-0F41-8919-C9C5F9AA93BE}"/>
    <dgm:cxn modelId="{31FAB8CC-2466-3D4B-9B08-B29FAC1637A5}" type="presOf" srcId="{1B5192BF-158F-AF4B-B94D-4E3859C0441D}" destId="{0403FA32-6E89-5749-BB60-718A482F99ED}" srcOrd="0" destOrd="0" presId="urn:microsoft.com/office/officeart/2005/8/layout/chevron1"/>
    <dgm:cxn modelId="{B7FDBDCD-7E8D-664A-83AA-C66437709430}" type="presOf" srcId="{D88DDFE3-5397-F94A-90A7-CF0DDACEF8BB}" destId="{23785ACC-3C34-3542-B3E4-CA2E1F17B3A0}" srcOrd="0" destOrd="0" presId="urn:microsoft.com/office/officeart/2005/8/layout/chevron1"/>
    <dgm:cxn modelId="{FA0B70E5-1E60-2F4E-A887-ABDF4D44FE44}" srcId="{504B24DA-A56A-524F-ADE4-6AD4319FCB45}" destId="{DE82D2C7-F79B-DF40-A916-0C8C47875639}" srcOrd="3" destOrd="0" parTransId="{DB793B3C-56C6-0F4E-806F-FFAA1F29E83C}" sibTransId="{479F4D14-40D6-AA4B-BEB3-790204AC5747}"/>
    <dgm:cxn modelId="{31294EFE-5260-B24E-90E5-F859BA9B69EE}" type="presOf" srcId="{504B24DA-A56A-524F-ADE4-6AD4319FCB45}" destId="{AC5CC18D-B394-8249-8A40-C146C195C815}" srcOrd="0" destOrd="0" presId="urn:microsoft.com/office/officeart/2005/8/layout/chevron1"/>
    <dgm:cxn modelId="{895367D2-72A3-E049-A3B8-D17E5CF2C9CC}" type="presParOf" srcId="{AC5CC18D-B394-8249-8A40-C146C195C815}" destId="{56B83AC9-9B9D-9E4B-AA38-E5C69A432310}" srcOrd="0" destOrd="0" presId="urn:microsoft.com/office/officeart/2005/8/layout/chevron1"/>
    <dgm:cxn modelId="{00461723-B0EB-4E4B-8F91-F9296F436D4E}" type="presParOf" srcId="{AC5CC18D-B394-8249-8A40-C146C195C815}" destId="{16ECCDA1-DCE2-5B44-9DA8-E893B8587F70}" srcOrd="1" destOrd="0" presId="urn:microsoft.com/office/officeart/2005/8/layout/chevron1"/>
    <dgm:cxn modelId="{F42EBAA1-77F9-3446-B7A8-882C478EBEB0}" type="presParOf" srcId="{AC5CC18D-B394-8249-8A40-C146C195C815}" destId="{23785ACC-3C34-3542-B3E4-CA2E1F17B3A0}" srcOrd="2" destOrd="0" presId="urn:microsoft.com/office/officeart/2005/8/layout/chevron1"/>
    <dgm:cxn modelId="{59EDC7C7-F6FB-4C40-804E-54F929EED837}" type="presParOf" srcId="{AC5CC18D-B394-8249-8A40-C146C195C815}" destId="{AC4C4D71-9EFD-F949-A749-3EC0FBBEFCDF}" srcOrd="3" destOrd="0" presId="urn:microsoft.com/office/officeart/2005/8/layout/chevron1"/>
    <dgm:cxn modelId="{35B11F06-5B44-D141-B262-6A724A18AC01}" type="presParOf" srcId="{AC5CC18D-B394-8249-8A40-C146C195C815}" destId="{0403FA32-6E89-5749-BB60-718A482F99ED}" srcOrd="4" destOrd="0" presId="urn:microsoft.com/office/officeart/2005/8/layout/chevron1"/>
    <dgm:cxn modelId="{153FC102-4F74-3F42-9A98-59D13BEB6A9D}" type="presParOf" srcId="{AC5CC18D-B394-8249-8A40-C146C195C815}" destId="{012C0587-CD93-AA45-AB68-77F9846DA7BA}" srcOrd="5" destOrd="0" presId="urn:microsoft.com/office/officeart/2005/8/layout/chevron1"/>
    <dgm:cxn modelId="{6F0E417B-9931-234B-B23A-996144668037}" type="presParOf" srcId="{AC5CC18D-B394-8249-8A40-C146C195C815}" destId="{ACD78393-1A26-6149-A74C-DDE6FCE09813}" srcOrd="6" destOrd="0" presId="urn:microsoft.com/office/officeart/2005/8/layout/chevron1"/>
    <dgm:cxn modelId="{826E1521-FDB6-5840-A683-923FD20A1BB8}" type="presParOf" srcId="{AC5CC18D-B394-8249-8A40-C146C195C815}" destId="{7DC7B636-1B3F-C640-A676-8371748883A6}" srcOrd="7" destOrd="0" presId="urn:microsoft.com/office/officeart/2005/8/layout/chevron1"/>
    <dgm:cxn modelId="{A6567589-D6D2-1540-AFF9-D7A691D45779}" type="presParOf" srcId="{AC5CC18D-B394-8249-8A40-C146C195C815}" destId="{9A602850-88DE-E343-8FE2-D8BD142AFB2C}" srcOrd="8" destOrd="0" presId="urn:microsoft.com/office/officeart/2005/8/layout/chevron1"/>
    <dgm:cxn modelId="{026ECDCC-DCEC-064F-B993-2EB456D6D7D5}" type="presParOf" srcId="{AC5CC18D-B394-8249-8A40-C146C195C815}" destId="{EF1FAF56-5820-144D-A088-D78E47D141A5}" srcOrd="9" destOrd="0" presId="urn:microsoft.com/office/officeart/2005/8/layout/chevron1"/>
    <dgm:cxn modelId="{0D0C178D-5BAE-7445-AD09-44FD0ADFDE64}" type="presParOf" srcId="{AC5CC18D-B394-8249-8A40-C146C195C815}" destId="{393CAA40-6129-5D41-95E1-8A02155D282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04B24DA-A56A-524F-ADE4-6AD4319FCB45}" type="doc">
      <dgm:prSet loTypeId="urn:microsoft.com/office/officeart/2005/8/layout/chevron1" loCatId="" qsTypeId="urn:microsoft.com/office/officeart/2005/8/quickstyle/simple2" qsCatId="simple" csTypeId="urn:microsoft.com/office/officeart/2005/8/colors/colorful2" csCatId="colorful" phldr="1"/>
      <dgm:spPr/>
    </dgm:pt>
    <dgm:pt modelId="{9E61937B-FB90-4C46-85F3-BA66A9FF181D}">
      <dgm:prSet phldrT="[Text]"/>
      <dgm:spPr>
        <a:solidFill>
          <a:schemeClr val="accent1">
            <a:lumMod val="50000"/>
          </a:schemeClr>
        </a:solidFill>
        <a:ln>
          <a:solidFill>
            <a:srgbClr val="FFFF00"/>
          </a:solidFill>
        </a:ln>
      </dgm:spPr>
      <dgm:t>
        <a:bodyPr/>
        <a:lstStyle/>
        <a:p>
          <a:pPr rtl="0"/>
          <a:r>
            <a:rPr lang="en-US" dirty="0"/>
            <a:t>Problem Identification</a:t>
          </a:r>
        </a:p>
      </dgm:t>
    </dgm:pt>
    <dgm:pt modelId="{642E3021-1287-0A46-9D2A-E9DA598B3D67}" type="parTrans" cxnId="{CA43DA4A-0BA2-8C4B-923B-8D283711F28F}">
      <dgm:prSet/>
      <dgm:spPr/>
      <dgm:t>
        <a:bodyPr/>
        <a:lstStyle/>
        <a:p>
          <a:endParaRPr lang="en-US"/>
        </a:p>
      </dgm:t>
    </dgm:pt>
    <dgm:pt modelId="{33D2ECD3-1E7E-6343-8D57-4BB370B64E3F}" type="sibTrans" cxnId="{CA43DA4A-0BA2-8C4B-923B-8D283711F28F}">
      <dgm:prSet/>
      <dgm:spPr/>
      <dgm:t>
        <a:bodyPr/>
        <a:lstStyle/>
        <a:p>
          <a:endParaRPr lang="en-US"/>
        </a:p>
      </dgm:t>
    </dgm:pt>
    <dgm:pt modelId="{D88DDFE3-5397-F94A-90A7-CF0DDACEF8BB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dirty="0"/>
            <a:t>Data Wrangling</a:t>
          </a:r>
        </a:p>
      </dgm:t>
    </dgm:pt>
    <dgm:pt modelId="{C377200A-55C0-5940-8519-F63F81DA942E}" type="parTrans" cxnId="{40596A70-4913-D74E-B028-9FC78E95C098}">
      <dgm:prSet/>
      <dgm:spPr/>
      <dgm:t>
        <a:bodyPr/>
        <a:lstStyle/>
        <a:p>
          <a:endParaRPr lang="en-US"/>
        </a:p>
      </dgm:t>
    </dgm:pt>
    <dgm:pt modelId="{487136F6-5117-C24F-AF61-34C298E39EBF}" type="sibTrans" cxnId="{40596A70-4913-D74E-B028-9FC78E95C098}">
      <dgm:prSet/>
      <dgm:spPr/>
      <dgm:t>
        <a:bodyPr/>
        <a:lstStyle/>
        <a:p>
          <a:endParaRPr lang="en-US"/>
        </a:p>
      </dgm:t>
    </dgm:pt>
    <dgm:pt modelId="{1B5192BF-158F-AF4B-B94D-4E3859C0441D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dirty="0"/>
            <a:t>Exploratory Data Analysis</a:t>
          </a:r>
        </a:p>
      </dgm:t>
    </dgm:pt>
    <dgm:pt modelId="{1D8E826F-3C05-9845-A134-C91F6B5B30D4}" type="parTrans" cxnId="{9E532C3B-3967-CA48-827A-8E727A08895F}">
      <dgm:prSet/>
      <dgm:spPr/>
      <dgm:t>
        <a:bodyPr/>
        <a:lstStyle/>
        <a:p>
          <a:endParaRPr lang="en-US"/>
        </a:p>
      </dgm:t>
    </dgm:pt>
    <dgm:pt modelId="{40465A9F-6164-0740-8688-810F3494C234}" type="sibTrans" cxnId="{9E532C3B-3967-CA48-827A-8E727A08895F}">
      <dgm:prSet/>
      <dgm:spPr/>
      <dgm:t>
        <a:bodyPr/>
        <a:lstStyle/>
        <a:p>
          <a:endParaRPr lang="en-US"/>
        </a:p>
      </dgm:t>
    </dgm:pt>
    <dgm:pt modelId="{DE82D2C7-F79B-DF40-A916-0C8C47875639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dirty="0"/>
            <a:t>Pre-Processing and Data Development </a:t>
          </a:r>
        </a:p>
      </dgm:t>
    </dgm:pt>
    <dgm:pt modelId="{DB793B3C-56C6-0F4E-806F-FFAA1F29E83C}" type="parTrans" cxnId="{FA0B70E5-1E60-2F4E-A887-ABDF4D44FE44}">
      <dgm:prSet/>
      <dgm:spPr/>
      <dgm:t>
        <a:bodyPr/>
        <a:lstStyle/>
        <a:p>
          <a:endParaRPr lang="en-US"/>
        </a:p>
      </dgm:t>
    </dgm:pt>
    <dgm:pt modelId="{479F4D14-40D6-AA4B-BEB3-790204AC5747}" type="sibTrans" cxnId="{FA0B70E5-1E60-2F4E-A887-ABDF4D44FE44}">
      <dgm:prSet/>
      <dgm:spPr/>
      <dgm:t>
        <a:bodyPr/>
        <a:lstStyle/>
        <a:p>
          <a:endParaRPr lang="en-US"/>
        </a:p>
      </dgm:t>
    </dgm:pt>
    <dgm:pt modelId="{73378CFE-7225-664D-89F2-AF00350DFAD2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dirty="0"/>
            <a:t>Modeling</a:t>
          </a:r>
        </a:p>
      </dgm:t>
    </dgm:pt>
    <dgm:pt modelId="{2804EE75-8943-8847-97E8-1A73F46D91E2}" type="parTrans" cxnId="{CC4F9D72-D8A7-A94D-9569-4813EF3F05AE}">
      <dgm:prSet/>
      <dgm:spPr/>
      <dgm:t>
        <a:bodyPr/>
        <a:lstStyle/>
        <a:p>
          <a:endParaRPr lang="en-US"/>
        </a:p>
      </dgm:t>
    </dgm:pt>
    <dgm:pt modelId="{AF59366A-7940-B64C-A814-4D53315DA45B}" type="sibTrans" cxnId="{CC4F9D72-D8A7-A94D-9569-4813EF3F05AE}">
      <dgm:prSet/>
      <dgm:spPr/>
      <dgm:t>
        <a:bodyPr/>
        <a:lstStyle/>
        <a:p>
          <a:endParaRPr lang="en-US"/>
        </a:p>
      </dgm:t>
    </dgm:pt>
    <dgm:pt modelId="{87E15E1D-B920-864F-9F1E-F0F2A27B265F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dirty="0"/>
            <a:t>Documentation</a:t>
          </a:r>
        </a:p>
      </dgm:t>
    </dgm:pt>
    <dgm:pt modelId="{BFA64E3C-B065-2F47-9550-709783215775}" type="parTrans" cxnId="{28A91E76-1348-2C42-89D2-2E5EEA57C03D}">
      <dgm:prSet/>
      <dgm:spPr/>
      <dgm:t>
        <a:bodyPr/>
        <a:lstStyle/>
        <a:p>
          <a:endParaRPr lang="en-US"/>
        </a:p>
      </dgm:t>
    </dgm:pt>
    <dgm:pt modelId="{32B5B00B-796C-0F41-8919-C9C5F9AA93BE}" type="sibTrans" cxnId="{28A91E76-1348-2C42-89D2-2E5EEA57C03D}">
      <dgm:prSet/>
      <dgm:spPr/>
      <dgm:t>
        <a:bodyPr/>
        <a:lstStyle/>
        <a:p>
          <a:endParaRPr lang="en-US"/>
        </a:p>
      </dgm:t>
    </dgm:pt>
    <dgm:pt modelId="{AC5CC18D-B394-8249-8A40-C146C195C815}" type="pres">
      <dgm:prSet presAssocID="{504B24DA-A56A-524F-ADE4-6AD4319FCB45}" presName="Name0" presStyleCnt="0">
        <dgm:presLayoutVars>
          <dgm:dir/>
          <dgm:animLvl val="lvl"/>
          <dgm:resizeHandles val="exact"/>
        </dgm:presLayoutVars>
      </dgm:prSet>
      <dgm:spPr/>
    </dgm:pt>
    <dgm:pt modelId="{56B83AC9-9B9D-9E4B-AA38-E5C69A432310}" type="pres">
      <dgm:prSet presAssocID="{9E61937B-FB90-4C46-85F3-BA66A9FF181D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16ECCDA1-DCE2-5B44-9DA8-E893B8587F70}" type="pres">
      <dgm:prSet presAssocID="{33D2ECD3-1E7E-6343-8D57-4BB370B64E3F}" presName="parTxOnlySpace" presStyleCnt="0"/>
      <dgm:spPr/>
    </dgm:pt>
    <dgm:pt modelId="{23785ACC-3C34-3542-B3E4-CA2E1F17B3A0}" type="pres">
      <dgm:prSet presAssocID="{D88DDFE3-5397-F94A-90A7-CF0DDACEF8BB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C4C4D71-9EFD-F949-A749-3EC0FBBEFCDF}" type="pres">
      <dgm:prSet presAssocID="{487136F6-5117-C24F-AF61-34C298E39EBF}" presName="parTxOnlySpace" presStyleCnt="0"/>
      <dgm:spPr/>
    </dgm:pt>
    <dgm:pt modelId="{0403FA32-6E89-5749-BB60-718A482F99ED}" type="pres">
      <dgm:prSet presAssocID="{1B5192BF-158F-AF4B-B94D-4E3859C0441D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012C0587-CD93-AA45-AB68-77F9846DA7BA}" type="pres">
      <dgm:prSet presAssocID="{40465A9F-6164-0740-8688-810F3494C234}" presName="parTxOnlySpace" presStyleCnt="0"/>
      <dgm:spPr/>
    </dgm:pt>
    <dgm:pt modelId="{ACD78393-1A26-6149-A74C-DDE6FCE09813}" type="pres">
      <dgm:prSet presAssocID="{DE82D2C7-F79B-DF40-A916-0C8C47875639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7DC7B636-1B3F-C640-A676-8371748883A6}" type="pres">
      <dgm:prSet presAssocID="{479F4D14-40D6-AA4B-BEB3-790204AC5747}" presName="parTxOnlySpace" presStyleCnt="0"/>
      <dgm:spPr/>
    </dgm:pt>
    <dgm:pt modelId="{9A602850-88DE-E343-8FE2-D8BD142AFB2C}" type="pres">
      <dgm:prSet presAssocID="{73378CFE-7225-664D-89F2-AF00350DFAD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EF1FAF56-5820-144D-A088-D78E47D141A5}" type="pres">
      <dgm:prSet presAssocID="{AF59366A-7940-B64C-A814-4D53315DA45B}" presName="parTxOnlySpace" presStyleCnt="0"/>
      <dgm:spPr/>
    </dgm:pt>
    <dgm:pt modelId="{393CAA40-6129-5D41-95E1-8A02155D2822}" type="pres">
      <dgm:prSet presAssocID="{87E15E1D-B920-864F-9F1E-F0F2A27B265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5E84028-7A31-F04D-8206-5DB892719DAD}" type="presOf" srcId="{9E61937B-FB90-4C46-85F3-BA66A9FF181D}" destId="{56B83AC9-9B9D-9E4B-AA38-E5C69A432310}" srcOrd="0" destOrd="0" presId="urn:microsoft.com/office/officeart/2005/8/layout/chevron1"/>
    <dgm:cxn modelId="{00FE2B35-4F35-8645-858A-FD04C3F66305}" type="presOf" srcId="{73378CFE-7225-664D-89F2-AF00350DFAD2}" destId="{9A602850-88DE-E343-8FE2-D8BD142AFB2C}" srcOrd="0" destOrd="0" presId="urn:microsoft.com/office/officeart/2005/8/layout/chevron1"/>
    <dgm:cxn modelId="{9E532C3B-3967-CA48-827A-8E727A08895F}" srcId="{504B24DA-A56A-524F-ADE4-6AD4319FCB45}" destId="{1B5192BF-158F-AF4B-B94D-4E3859C0441D}" srcOrd="2" destOrd="0" parTransId="{1D8E826F-3C05-9845-A134-C91F6B5B30D4}" sibTransId="{40465A9F-6164-0740-8688-810F3494C234}"/>
    <dgm:cxn modelId="{CA43DA4A-0BA2-8C4B-923B-8D283711F28F}" srcId="{504B24DA-A56A-524F-ADE4-6AD4319FCB45}" destId="{9E61937B-FB90-4C46-85F3-BA66A9FF181D}" srcOrd="0" destOrd="0" parTransId="{642E3021-1287-0A46-9D2A-E9DA598B3D67}" sibTransId="{33D2ECD3-1E7E-6343-8D57-4BB370B64E3F}"/>
    <dgm:cxn modelId="{C288BF58-6932-AC46-9402-BC25B46E2CC1}" type="presOf" srcId="{87E15E1D-B920-864F-9F1E-F0F2A27B265F}" destId="{393CAA40-6129-5D41-95E1-8A02155D2822}" srcOrd="0" destOrd="0" presId="urn:microsoft.com/office/officeart/2005/8/layout/chevron1"/>
    <dgm:cxn modelId="{0B9B3162-6D4B-2C4D-9F91-837C34B48A33}" type="presOf" srcId="{DE82D2C7-F79B-DF40-A916-0C8C47875639}" destId="{ACD78393-1A26-6149-A74C-DDE6FCE09813}" srcOrd="0" destOrd="0" presId="urn:microsoft.com/office/officeart/2005/8/layout/chevron1"/>
    <dgm:cxn modelId="{40596A70-4913-D74E-B028-9FC78E95C098}" srcId="{504B24DA-A56A-524F-ADE4-6AD4319FCB45}" destId="{D88DDFE3-5397-F94A-90A7-CF0DDACEF8BB}" srcOrd="1" destOrd="0" parTransId="{C377200A-55C0-5940-8519-F63F81DA942E}" sibTransId="{487136F6-5117-C24F-AF61-34C298E39EBF}"/>
    <dgm:cxn modelId="{CC4F9D72-D8A7-A94D-9569-4813EF3F05AE}" srcId="{504B24DA-A56A-524F-ADE4-6AD4319FCB45}" destId="{73378CFE-7225-664D-89F2-AF00350DFAD2}" srcOrd="4" destOrd="0" parTransId="{2804EE75-8943-8847-97E8-1A73F46D91E2}" sibTransId="{AF59366A-7940-B64C-A814-4D53315DA45B}"/>
    <dgm:cxn modelId="{28A91E76-1348-2C42-89D2-2E5EEA57C03D}" srcId="{504B24DA-A56A-524F-ADE4-6AD4319FCB45}" destId="{87E15E1D-B920-864F-9F1E-F0F2A27B265F}" srcOrd="5" destOrd="0" parTransId="{BFA64E3C-B065-2F47-9550-709783215775}" sibTransId="{32B5B00B-796C-0F41-8919-C9C5F9AA93BE}"/>
    <dgm:cxn modelId="{31FAB8CC-2466-3D4B-9B08-B29FAC1637A5}" type="presOf" srcId="{1B5192BF-158F-AF4B-B94D-4E3859C0441D}" destId="{0403FA32-6E89-5749-BB60-718A482F99ED}" srcOrd="0" destOrd="0" presId="urn:microsoft.com/office/officeart/2005/8/layout/chevron1"/>
    <dgm:cxn modelId="{B7FDBDCD-7E8D-664A-83AA-C66437709430}" type="presOf" srcId="{D88DDFE3-5397-F94A-90A7-CF0DDACEF8BB}" destId="{23785ACC-3C34-3542-B3E4-CA2E1F17B3A0}" srcOrd="0" destOrd="0" presId="urn:microsoft.com/office/officeart/2005/8/layout/chevron1"/>
    <dgm:cxn modelId="{FA0B70E5-1E60-2F4E-A887-ABDF4D44FE44}" srcId="{504B24DA-A56A-524F-ADE4-6AD4319FCB45}" destId="{DE82D2C7-F79B-DF40-A916-0C8C47875639}" srcOrd="3" destOrd="0" parTransId="{DB793B3C-56C6-0F4E-806F-FFAA1F29E83C}" sibTransId="{479F4D14-40D6-AA4B-BEB3-790204AC5747}"/>
    <dgm:cxn modelId="{31294EFE-5260-B24E-90E5-F859BA9B69EE}" type="presOf" srcId="{504B24DA-A56A-524F-ADE4-6AD4319FCB45}" destId="{AC5CC18D-B394-8249-8A40-C146C195C815}" srcOrd="0" destOrd="0" presId="urn:microsoft.com/office/officeart/2005/8/layout/chevron1"/>
    <dgm:cxn modelId="{895367D2-72A3-E049-A3B8-D17E5CF2C9CC}" type="presParOf" srcId="{AC5CC18D-B394-8249-8A40-C146C195C815}" destId="{56B83AC9-9B9D-9E4B-AA38-E5C69A432310}" srcOrd="0" destOrd="0" presId="urn:microsoft.com/office/officeart/2005/8/layout/chevron1"/>
    <dgm:cxn modelId="{00461723-B0EB-4E4B-8F91-F9296F436D4E}" type="presParOf" srcId="{AC5CC18D-B394-8249-8A40-C146C195C815}" destId="{16ECCDA1-DCE2-5B44-9DA8-E893B8587F70}" srcOrd="1" destOrd="0" presId="urn:microsoft.com/office/officeart/2005/8/layout/chevron1"/>
    <dgm:cxn modelId="{F42EBAA1-77F9-3446-B7A8-882C478EBEB0}" type="presParOf" srcId="{AC5CC18D-B394-8249-8A40-C146C195C815}" destId="{23785ACC-3C34-3542-B3E4-CA2E1F17B3A0}" srcOrd="2" destOrd="0" presId="urn:microsoft.com/office/officeart/2005/8/layout/chevron1"/>
    <dgm:cxn modelId="{59EDC7C7-F6FB-4C40-804E-54F929EED837}" type="presParOf" srcId="{AC5CC18D-B394-8249-8A40-C146C195C815}" destId="{AC4C4D71-9EFD-F949-A749-3EC0FBBEFCDF}" srcOrd="3" destOrd="0" presId="urn:microsoft.com/office/officeart/2005/8/layout/chevron1"/>
    <dgm:cxn modelId="{35B11F06-5B44-D141-B262-6A724A18AC01}" type="presParOf" srcId="{AC5CC18D-B394-8249-8A40-C146C195C815}" destId="{0403FA32-6E89-5749-BB60-718A482F99ED}" srcOrd="4" destOrd="0" presId="urn:microsoft.com/office/officeart/2005/8/layout/chevron1"/>
    <dgm:cxn modelId="{153FC102-4F74-3F42-9A98-59D13BEB6A9D}" type="presParOf" srcId="{AC5CC18D-B394-8249-8A40-C146C195C815}" destId="{012C0587-CD93-AA45-AB68-77F9846DA7BA}" srcOrd="5" destOrd="0" presId="urn:microsoft.com/office/officeart/2005/8/layout/chevron1"/>
    <dgm:cxn modelId="{6F0E417B-9931-234B-B23A-996144668037}" type="presParOf" srcId="{AC5CC18D-B394-8249-8A40-C146C195C815}" destId="{ACD78393-1A26-6149-A74C-DDE6FCE09813}" srcOrd="6" destOrd="0" presId="urn:microsoft.com/office/officeart/2005/8/layout/chevron1"/>
    <dgm:cxn modelId="{826E1521-FDB6-5840-A683-923FD20A1BB8}" type="presParOf" srcId="{AC5CC18D-B394-8249-8A40-C146C195C815}" destId="{7DC7B636-1B3F-C640-A676-8371748883A6}" srcOrd="7" destOrd="0" presId="urn:microsoft.com/office/officeart/2005/8/layout/chevron1"/>
    <dgm:cxn modelId="{A6567589-D6D2-1540-AFF9-D7A691D45779}" type="presParOf" srcId="{AC5CC18D-B394-8249-8A40-C146C195C815}" destId="{9A602850-88DE-E343-8FE2-D8BD142AFB2C}" srcOrd="8" destOrd="0" presId="urn:microsoft.com/office/officeart/2005/8/layout/chevron1"/>
    <dgm:cxn modelId="{026ECDCC-DCEC-064F-B993-2EB456D6D7D5}" type="presParOf" srcId="{AC5CC18D-B394-8249-8A40-C146C195C815}" destId="{EF1FAF56-5820-144D-A088-D78E47D141A5}" srcOrd="9" destOrd="0" presId="urn:microsoft.com/office/officeart/2005/8/layout/chevron1"/>
    <dgm:cxn modelId="{0D0C178D-5BAE-7445-AD09-44FD0ADFDE64}" type="presParOf" srcId="{AC5CC18D-B394-8249-8A40-C146C195C815}" destId="{393CAA40-6129-5D41-95E1-8A02155D282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04B24DA-A56A-524F-ADE4-6AD4319FCB45}" type="doc">
      <dgm:prSet loTypeId="urn:microsoft.com/office/officeart/2005/8/layout/chevron1" loCatId="" qsTypeId="urn:microsoft.com/office/officeart/2005/8/quickstyle/simple2" qsCatId="simple" csTypeId="urn:microsoft.com/office/officeart/2005/8/colors/colorful2" csCatId="colorful" phldr="1"/>
      <dgm:spPr/>
    </dgm:pt>
    <dgm:pt modelId="{9E61937B-FB90-4C46-85F3-BA66A9FF181D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Problem Identification</a:t>
          </a:r>
        </a:p>
      </dgm:t>
    </dgm:pt>
    <dgm:pt modelId="{642E3021-1287-0A46-9D2A-E9DA598B3D67}" type="parTrans" cxnId="{CA43DA4A-0BA2-8C4B-923B-8D283711F28F}">
      <dgm:prSet/>
      <dgm:spPr/>
      <dgm:t>
        <a:bodyPr/>
        <a:lstStyle/>
        <a:p>
          <a:endParaRPr lang="en-US"/>
        </a:p>
      </dgm:t>
    </dgm:pt>
    <dgm:pt modelId="{33D2ECD3-1E7E-6343-8D57-4BB370B64E3F}" type="sibTrans" cxnId="{CA43DA4A-0BA2-8C4B-923B-8D283711F28F}">
      <dgm:prSet/>
      <dgm:spPr/>
      <dgm:t>
        <a:bodyPr/>
        <a:lstStyle/>
        <a:p>
          <a:endParaRPr lang="en-US"/>
        </a:p>
      </dgm:t>
    </dgm:pt>
    <dgm:pt modelId="{D88DDFE3-5397-F94A-90A7-CF0DDACEF8BB}">
      <dgm:prSet phldrT="[Text]"/>
      <dgm:spPr>
        <a:solidFill>
          <a:schemeClr val="accent1">
            <a:lumMod val="50000"/>
          </a:schemeClr>
        </a:solidFill>
        <a:ln>
          <a:solidFill>
            <a:srgbClr val="FFFF00"/>
          </a:solidFill>
        </a:ln>
      </dgm:spPr>
      <dgm:t>
        <a:bodyPr/>
        <a:lstStyle/>
        <a:p>
          <a:pPr rtl="0"/>
          <a:r>
            <a:rPr lang="en-US" dirty="0"/>
            <a:t>Data Wrangling</a:t>
          </a:r>
        </a:p>
      </dgm:t>
    </dgm:pt>
    <dgm:pt modelId="{C377200A-55C0-5940-8519-F63F81DA942E}" type="parTrans" cxnId="{40596A70-4913-D74E-B028-9FC78E95C098}">
      <dgm:prSet/>
      <dgm:spPr/>
      <dgm:t>
        <a:bodyPr/>
        <a:lstStyle/>
        <a:p>
          <a:endParaRPr lang="en-US"/>
        </a:p>
      </dgm:t>
    </dgm:pt>
    <dgm:pt modelId="{487136F6-5117-C24F-AF61-34C298E39EBF}" type="sibTrans" cxnId="{40596A70-4913-D74E-B028-9FC78E95C098}">
      <dgm:prSet/>
      <dgm:spPr/>
      <dgm:t>
        <a:bodyPr/>
        <a:lstStyle/>
        <a:p>
          <a:endParaRPr lang="en-US"/>
        </a:p>
      </dgm:t>
    </dgm:pt>
    <dgm:pt modelId="{1B5192BF-158F-AF4B-B94D-4E3859C0441D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Exploratory Data Analysis</a:t>
          </a:r>
        </a:p>
      </dgm:t>
    </dgm:pt>
    <dgm:pt modelId="{1D8E826F-3C05-9845-A134-C91F6B5B30D4}" type="parTrans" cxnId="{9E532C3B-3967-CA48-827A-8E727A08895F}">
      <dgm:prSet/>
      <dgm:spPr/>
      <dgm:t>
        <a:bodyPr/>
        <a:lstStyle/>
        <a:p>
          <a:endParaRPr lang="en-US"/>
        </a:p>
      </dgm:t>
    </dgm:pt>
    <dgm:pt modelId="{40465A9F-6164-0740-8688-810F3494C234}" type="sibTrans" cxnId="{9E532C3B-3967-CA48-827A-8E727A08895F}">
      <dgm:prSet/>
      <dgm:spPr/>
      <dgm:t>
        <a:bodyPr/>
        <a:lstStyle/>
        <a:p>
          <a:endParaRPr lang="en-US"/>
        </a:p>
      </dgm:t>
    </dgm:pt>
    <dgm:pt modelId="{DE82D2C7-F79B-DF40-A916-0C8C47875639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Pre-Processing and Data Development </a:t>
          </a:r>
        </a:p>
      </dgm:t>
    </dgm:pt>
    <dgm:pt modelId="{DB793B3C-56C6-0F4E-806F-FFAA1F29E83C}" type="parTrans" cxnId="{FA0B70E5-1E60-2F4E-A887-ABDF4D44FE44}">
      <dgm:prSet/>
      <dgm:spPr/>
      <dgm:t>
        <a:bodyPr/>
        <a:lstStyle/>
        <a:p>
          <a:endParaRPr lang="en-US"/>
        </a:p>
      </dgm:t>
    </dgm:pt>
    <dgm:pt modelId="{479F4D14-40D6-AA4B-BEB3-790204AC5747}" type="sibTrans" cxnId="{FA0B70E5-1E60-2F4E-A887-ABDF4D44FE44}">
      <dgm:prSet/>
      <dgm:spPr/>
      <dgm:t>
        <a:bodyPr/>
        <a:lstStyle/>
        <a:p>
          <a:endParaRPr lang="en-US"/>
        </a:p>
      </dgm:t>
    </dgm:pt>
    <dgm:pt modelId="{73378CFE-7225-664D-89F2-AF00350DFAD2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Modeling</a:t>
          </a:r>
        </a:p>
      </dgm:t>
    </dgm:pt>
    <dgm:pt modelId="{2804EE75-8943-8847-97E8-1A73F46D91E2}" type="parTrans" cxnId="{CC4F9D72-D8A7-A94D-9569-4813EF3F05AE}">
      <dgm:prSet/>
      <dgm:spPr/>
      <dgm:t>
        <a:bodyPr/>
        <a:lstStyle/>
        <a:p>
          <a:endParaRPr lang="en-US"/>
        </a:p>
      </dgm:t>
    </dgm:pt>
    <dgm:pt modelId="{AF59366A-7940-B64C-A814-4D53315DA45B}" type="sibTrans" cxnId="{CC4F9D72-D8A7-A94D-9569-4813EF3F05AE}">
      <dgm:prSet/>
      <dgm:spPr/>
      <dgm:t>
        <a:bodyPr/>
        <a:lstStyle/>
        <a:p>
          <a:endParaRPr lang="en-US"/>
        </a:p>
      </dgm:t>
    </dgm:pt>
    <dgm:pt modelId="{87E15E1D-B920-864F-9F1E-F0F2A27B265F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Documentation</a:t>
          </a:r>
        </a:p>
      </dgm:t>
    </dgm:pt>
    <dgm:pt modelId="{BFA64E3C-B065-2F47-9550-709783215775}" type="parTrans" cxnId="{28A91E76-1348-2C42-89D2-2E5EEA57C03D}">
      <dgm:prSet/>
      <dgm:spPr/>
      <dgm:t>
        <a:bodyPr/>
        <a:lstStyle/>
        <a:p>
          <a:endParaRPr lang="en-US"/>
        </a:p>
      </dgm:t>
    </dgm:pt>
    <dgm:pt modelId="{32B5B00B-796C-0F41-8919-C9C5F9AA93BE}" type="sibTrans" cxnId="{28A91E76-1348-2C42-89D2-2E5EEA57C03D}">
      <dgm:prSet/>
      <dgm:spPr/>
      <dgm:t>
        <a:bodyPr/>
        <a:lstStyle/>
        <a:p>
          <a:endParaRPr lang="en-US"/>
        </a:p>
      </dgm:t>
    </dgm:pt>
    <dgm:pt modelId="{AC5CC18D-B394-8249-8A40-C146C195C815}" type="pres">
      <dgm:prSet presAssocID="{504B24DA-A56A-524F-ADE4-6AD4319FCB45}" presName="Name0" presStyleCnt="0">
        <dgm:presLayoutVars>
          <dgm:dir/>
          <dgm:animLvl val="lvl"/>
          <dgm:resizeHandles val="exact"/>
        </dgm:presLayoutVars>
      </dgm:prSet>
      <dgm:spPr/>
    </dgm:pt>
    <dgm:pt modelId="{56B83AC9-9B9D-9E4B-AA38-E5C69A432310}" type="pres">
      <dgm:prSet presAssocID="{9E61937B-FB90-4C46-85F3-BA66A9FF181D}" presName="parTxOnly" presStyleLbl="node1" presStyleIdx="0" presStyleCnt="6" custLinFactNeighborX="-2688" custLinFactNeighborY="48518">
        <dgm:presLayoutVars>
          <dgm:chMax val="0"/>
          <dgm:chPref val="0"/>
          <dgm:bulletEnabled val="1"/>
        </dgm:presLayoutVars>
      </dgm:prSet>
      <dgm:spPr/>
    </dgm:pt>
    <dgm:pt modelId="{16ECCDA1-DCE2-5B44-9DA8-E893B8587F70}" type="pres">
      <dgm:prSet presAssocID="{33D2ECD3-1E7E-6343-8D57-4BB370B64E3F}" presName="parTxOnlySpace" presStyleCnt="0"/>
      <dgm:spPr/>
    </dgm:pt>
    <dgm:pt modelId="{23785ACC-3C34-3542-B3E4-CA2E1F17B3A0}" type="pres">
      <dgm:prSet presAssocID="{D88DDFE3-5397-F94A-90A7-CF0DDACEF8BB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C4C4D71-9EFD-F949-A749-3EC0FBBEFCDF}" type="pres">
      <dgm:prSet presAssocID="{487136F6-5117-C24F-AF61-34C298E39EBF}" presName="parTxOnlySpace" presStyleCnt="0"/>
      <dgm:spPr/>
    </dgm:pt>
    <dgm:pt modelId="{0403FA32-6E89-5749-BB60-718A482F99ED}" type="pres">
      <dgm:prSet presAssocID="{1B5192BF-158F-AF4B-B94D-4E3859C0441D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012C0587-CD93-AA45-AB68-77F9846DA7BA}" type="pres">
      <dgm:prSet presAssocID="{40465A9F-6164-0740-8688-810F3494C234}" presName="parTxOnlySpace" presStyleCnt="0"/>
      <dgm:spPr/>
    </dgm:pt>
    <dgm:pt modelId="{ACD78393-1A26-6149-A74C-DDE6FCE09813}" type="pres">
      <dgm:prSet presAssocID="{DE82D2C7-F79B-DF40-A916-0C8C47875639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7DC7B636-1B3F-C640-A676-8371748883A6}" type="pres">
      <dgm:prSet presAssocID="{479F4D14-40D6-AA4B-BEB3-790204AC5747}" presName="parTxOnlySpace" presStyleCnt="0"/>
      <dgm:spPr/>
    </dgm:pt>
    <dgm:pt modelId="{9A602850-88DE-E343-8FE2-D8BD142AFB2C}" type="pres">
      <dgm:prSet presAssocID="{73378CFE-7225-664D-89F2-AF00350DFAD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EF1FAF56-5820-144D-A088-D78E47D141A5}" type="pres">
      <dgm:prSet presAssocID="{AF59366A-7940-B64C-A814-4D53315DA45B}" presName="parTxOnlySpace" presStyleCnt="0"/>
      <dgm:spPr/>
    </dgm:pt>
    <dgm:pt modelId="{393CAA40-6129-5D41-95E1-8A02155D2822}" type="pres">
      <dgm:prSet presAssocID="{87E15E1D-B920-864F-9F1E-F0F2A27B265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5E84028-7A31-F04D-8206-5DB892719DAD}" type="presOf" srcId="{9E61937B-FB90-4C46-85F3-BA66A9FF181D}" destId="{56B83AC9-9B9D-9E4B-AA38-E5C69A432310}" srcOrd="0" destOrd="0" presId="urn:microsoft.com/office/officeart/2005/8/layout/chevron1"/>
    <dgm:cxn modelId="{00FE2B35-4F35-8645-858A-FD04C3F66305}" type="presOf" srcId="{73378CFE-7225-664D-89F2-AF00350DFAD2}" destId="{9A602850-88DE-E343-8FE2-D8BD142AFB2C}" srcOrd="0" destOrd="0" presId="urn:microsoft.com/office/officeart/2005/8/layout/chevron1"/>
    <dgm:cxn modelId="{9E532C3B-3967-CA48-827A-8E727A08895F}" srcId="{504B24DA-A56A-524F-ADE4-6AD4319FCB45}" destId="{1B5192BF-158F-AF4B-B94D-4E3859C0441D}" srcOrd="2" destOrd="0" parTransId="{1D8E826F-3C05-9845-A134-C91F6B5B30D4}" sibTransId="{40465A9F-6164-0740-8688-810F3494C234}"/>
    <dgm:cxn modelId="{CA43DA4A-0BA2-8C4B-923B-8D283711F28F}" srcId="{504B24DA-A56A-524F-ADE4-6AD4319FCB45}" destId="{9E61937B-FB90-4C46-85F3-BA66A9FF181D}" srcOrd="0" destOrd="0" parTransId="{642E3021-1287-0A46-9D2A-E9DA598B3D67}" sibTransId="{33D2ECD3-1E7E-6343-8D57-4BB370B64E3F}"/>
    <dgm:cxn modelId="{C288BF58-6932-AC46-9402-BC25B46E2CC1}" type="presOf" srcId="{87E15E1D-B920-864F-9F1E-F0F2A27B265F}" destId="{393CAA40-6129-5D41-95E1-8A02155D2822}" srcOrd="0" destOrd="0" presId="urn:microsoft.com/office/officeart/2005/8/layout/chevron1"/>
    <dgm:cxn modelId="{0B9B3162-6D4B-2C4D-9F91-837C34B48A33}" type="presOf" srcId="{DE82D2C7-F79B-DF40-A916-0C8C47875639}" destId="{ACD78393-1A26-6149-A74C-DDE6FCE09813}" srcOrd="0" destOrd="0" presId="urn:microsoft.com/office/officeart/2005/8/layout/chevron1"/>
    <dgm:cxn modelId="{40596A70-4913-D74E-B028-9FC78E95C098}" srcId="{504B24DA-A56A-524F-ADE4-6AD4319FCB45}" destId="{D88DDFE3-5397-F94A-90A7-CF0DDACEF8BB}" srcOrd="1" destOrd="0" parTransId="{C377200A-55C0-5940-8519-F63F81DA942E}" sibTransId="{487136F6-5117-C24F-AF61-34C298E39EBF}"/>
    <dgm:cxn modelId="{CC4F9D72-D8A7-A94D-9569-4813EF3F05AE}" srcId="{504B24DA-A56A-524F-ADE4-6AD4319FCB45}" destId="{73378CFE-7225-664D-89F2-AF00350DFAD2}" srcOrd="4" destOrd="0" parTransId="{2804EE75-8943-8847-97E8-1A73F46D91E2}" sibTransId="{AF59366A-7940-B64C-A814-4D53315DA45B}"/>
    <dgm:cxn modelId="{28A91E76-1348-2C42-89D2-2E5EEA57C03D}" srcId="{504B24DA-A56A-524F-ADE4-6AD4319FCB45}" destId="{87E15E1D-B920-864F-9F1E-F0F2A27B265F}" srcOrd="5" destOrd="0" parTransId="{BFA64E3C-B065-2F47-9550-709783215775}" sibTransId="{32B5B00B-796C-0F41-8919-C9C5F9AA93BE}"/>
    <dgm:cxn modelId="{31FAB8CC-2466-3D4B-9B08-B29FAC1637A5}" type="presOf" srcId="{1B5192BF-158F-AF4B-B94D-4E3859C0441D}" destId="{0403FA32-6E89-5749-BB60-718A482F99ED}" srcOrd="0" destOrd="0" presId="urn:microsoft.com/office/officeart/2005/8/layout/chevron1"/>
    <dgm:cxn modelId="{B7FDBDCD-7E8D-664A-83AA-C66437709430}" type="presOf" srcId="{D88DDFE3-5397-F94A-90A7-CF0DDACEF8BB}" destId="{23785ACC-3C34-3542-B3E4-CA2E1F17B3A0}" srcOrd="0" destOrd="0" presId="urn:microsoft.com/office/officeart/2005/8/layout/chevron1"/>
    <dgm:cxn modelId="{FA0B70E5-1E60-2F4E-A887-ABDF4D44FE44}" srcId="{504B24DA-A56A-524F-ADE4-6AD4319FCB45}" destId="{DE82D2C7-F79B-DF40-A916-0C8C47875639}" srcOrd="3" destOrd="0" parTransId="{DB793B3C-56C6-0F4E-806F-FFAA1F29E83C}" sibTransId="{479F4D14-40D6-AA4B-BEB3-790204AC5747}"/>
    <dgm:cxn modelId="{31294EFE-5260-B24E-90E5-F859BA9B69EE}" type="presOf" srcId="{504B24DA-A56A-524F-ADE4-6AD4319FCB45}" destId="{AC5CC18D-B394-8249-8A40-C146C195C815}" srcOrd="0" destOrd="0" presId="urn:microsoft.com/office/officeart/2005/8/layout/chevron1"/>
    <dgm:cxn modelId="{895367D2-72A3-E049-A3B8-D17E5CF2C9CC}" type="presParOf" srcId="{AC5CC18D-B394-8249-8A40-C146C195C815}" destId="{56B83AC9-9B9D-9E4B-AA38-E5C69A432310}" srcOrd="0" destOrd="0" presId="urn:microsoft.com/office/officeart/2005/8/layout/chevron1"/>
    <dgm:cxn modelId="{00461723-B0EB-4E4B-8F91-F9296F436D4E}" type="presParOf" srcId="{AC5CC18D-B394-8249-8A40-C146C195C815}" destId="{16ECCDA1-DCE2-5B44-9DA8-E893B8587F70}" srcOrd="1" destOrd="0" presId="urn:microsoft.com/office/officeart/2005/8/layout/chevron1"/>
    <dgm:cxn modelId="{F42EBAA1-77F9-3446-B7A8-882C478EBEB0}" type="presParOf" srcId="{AC5CC18D-B394-8249-8A40-C146C195C815}" destId="{23785ACC-3C34-3542-B3E4-CA2E1F17B3A0}" srcOrd="2" destOrd="0" presId="urn:microsoft.com/office/officeart/2005/8/layout/chevron1"/>
    <dgm:cxn modelId="{59EDC7C7-F6FB-4C40-804E-54F929EED837}" type="presParOf" srcId="{AC5CC18D-B394-8249-8A40-C146C195C815}" destId="{AC4C4D71-9EFD-F949-A749-3EC0FBBEFCDF}" srcOrd="3" destOrd="0" presId="urn:microsoft.com/office/officeart/2005/8/layout/chevron1"/>
    <dgm:cxn modelId="{35B11F06-5B44-D141-B262-6A724A18AC01}" type="presParOf" srcId="{AC5CC18D-B394-8249-8A40-C146C195C815}" destId="{0403FA32-6E89-5749-BB60-718A482F99ED}" srcOrd="4" destOrd="0" presId="urn:microsoft.com/office/officeart/2005/8/layout/chevron1"/>
    <dgm:cxn modelId="{153FC102-4F74-3F42-9A98-59D13BEB6A9D}" type="presParOf" srcId="{AC5CC18D-B394-8249-8A40-C146C195C815}" destId="{012C0587-CD93-AA45-AB68-77F9846DA7BA}" srcOrd="5" destOrd="0" presId="urn:microsoft.com/office/officeart/2005/8/layout/chevron1"/>
    <dgm:cxn modelId="{6F0E417B-9931-234B-B23A-996144668037}" type="presParOf" srcId="{AC5CC18D-B394-8249-8A40-C146C195C815}" destId="{ACD78393-1A26-6149-A74C-DDE6FCE09813}" srcOrd="6" destOrd="0" presId="urn:microsoft.com/office/officeart/2005/8/layout/chevron1"/>
    <dgm:cxn modelId="{826E1521-FDB6-5840-A683-923FD20A1BB8}" type="presParOf" srcId="{AC5CC18D-B394-8249-8A40-C146C195C815}" destId="{7DC7B636-1B3F-C640-A676-8371748883A6}" srcOrd="7" destOrd="0" presId="urn:microsoft.com/office/officeart/2005/8/layout/chevron1"/>
    <dgm:cxn modelId="{A6567589-D6D2-1540-AFF9-D7A691D45779}" type="presParOf" srcId="{AC5CC18D-B394-8249-8A40-C146C195C815}" destId="{9A602850-88DE-E343-8FE2-D8BD142AFB2C}" srcOrd="8" destOrd="0" presId="urn:microsoft.com/office/officeart/2005/8/layout/chevron1"/>
    <dgm:cxn modelId="{026ECDCC-DCEC-064F-B993-2EB456D6D7D5}" type="presParOf" srcId="{AC5CC18D-B394-8249-8A40-C146C195C815}" destId="{EF1FAF56-5820-144D-A088-D78E47D141A5}" srcOrd="9" destOrd="0" presId="urn:microsoft.com/office/officeart/2005/8/layout/chevron1"/>
    <dgm:cxn modelId="{0D0C178D-5BAE-7445-AD09-44FD0ADFDE64}" type="presParOf" srcId="{AC5CC18D-B394-8249-8A40-C146C195C815}" destId="{393CAA40-6129-5D41-95E1-8A02155D282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04B24DA-A56A-524F-ADE4-6AD4319FCB45}" type="doc">
      <dgm:prSet loTypeId="urn:microsoft.com/office/officeart/2005/8/layout/chevron1" loCatId="" qsTypeId="urn:microsoft.com/office/officeart/2005/8/quickstyle/simple2" qsCatId="simple" csTypeId="urn:microsoft.com/office/officeart/2005/8/colors/colorful2" csCatId="colorful" phldr="1"/>
      <dgm:spPr/>
    </dgm:pt>
    <dgm:pt modelId="{9E61937B-FB90-4C46-85F3-BA66A9FF181D}">
      <dgm:prSet phldrT="[Text]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rtl="0"/>
          <a:r>
            <a:rPr lang="en-US" dirty="0"/>
            <a:t>Problem Identification</a:t>
          </a:r>
        </a:p>
      </dgm:t>
    </dgm:pt>
    <dgm:pt modelId="{642E3021-1287-0A46-9D2A-E9DA598B3D67}" type="parTrans" cxnId="{CA43DA4A-0BA2-8C4B-923B-8D283711F28F}">
      <dgm:prSet/>
      <dgm:spPr/>
      <dgm:t>
        <a:bodyPr/>
        <a:lstStyle/>
        <a:p>
          <a:endParaRPr lang="en-US"/>
        </a:p>
      </dgm:t>
    </dgm:pt>
    <dgm:pt modelId="{33D2ECD3-1E7E-6343-8D57-4BB370B64E3F}" type="sibTrans" cxnId="{CA43DA4A-0BA2-8C4B-923B-8D283711F28F}">
      <dgm:prSet/>
      <dgm:spPr/>
      <dgm:t>
        <a:bodyPr/>
        <a:lstStyle/>
        <a:p>
          <a:endParaRPr lang="en-US"/>
        </a:p>
      </dgm:t>
    </dgm:pt>
    <dgm:pt modelId="{D88DDFE3-5397-F94A-90A7-CF0DDACEF8BB}">
      <dgm:prSet phldrT="[Text]"/>
      <dgm:spPr>
        <a:solidFill>
          <a:schemeClr val="accent1">
            <a:lumMod val="50000"/>
          </a:schemeClr>
        </a:solidFill>
        <a:ln>
          <a:solidFill>
            <a:srgbClr val="FFFF00"/>
          </a:solidFill>
        </a:ln>
      </dgm:spPr>
      <dgm:t>
        <a:bodyPr/>
        <a:lstStyle/>
        <a:p>
          <a:pPr rtl="0"/>
          <a:r>
            <a:rPr lang="en-US" dirty="0"/>
            <a:t>Data Wrangling</a:t>
          </a:r>
        </a:p>
      </dgm:t>
    </dgm:pt>
    <dgm:pt modelId="{C377200A-55C0-5940-8519-F63F81DA942E}" type="parTrans" cxnId="{40596A70-4913-D74E-B028-9FC78E95C098}">
      <dgm:prSet/>
      <dgm:spPr/>
      <dgm:t>
        <a:bodyPr/>
        <a:lstStyle/>
        <a:p>
          <a:endParaRPr lang="en-US"/>
        </a:p>
      </dgm:t>
    </dgm:pt>
    <dgm:pt modelId="{487136F6-5117-C24F-AF61-34C298E39EBF}" type="sibTrans" cxnId="{40596A70-4913-D74E-B028-9FC78E95C098}">
      <dgm:prSet/>
      <dgm:spPr/>
      <dgm:t>
        <a:bodyPr/>
        <a:lstStyle/>
        <a:p>
          <a:endParaRPr lang="en-US"/>
        </a:p>
      </dgm:t>
    </dgm:pt>
    <dgm:pt modelId="{1B5192BF-158F-AF4B-B94D-4E3859C0441D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Exploratory Data Analysis</a:t>
          </a:r>
        </a:p>
      </dgm:t>
    </dgm:pt>
    <dgm:pt modelId="{1D8E826F-3C05-9845-A134-C91F6B5B30D4}" type="parTrans" cxnId="{9E532C3B-3967-CA48-827A-8E727A08895F}">
      <dgm:prSet/>
      <dgm:spPr/>
      <dgm:t>
        <a:bodyPr/>
        <a:lstStyle/>
        <a:p>
          <a:endParaRPr lang="en-US"/>
        </a:p>
      </dgm:t>
    </dgm:pt>
    <dgm:pt modelId="{40465A9F-6164-0740-8688-810F3494C234}" type="sibTrans" cxnId="{9E532C3B-3967-CA48-827A-8E727A08895F}">
      <dgm:prSet/>
      <dgm:spPr/>
      <dgm:t>
        <a:bodyPr/>
        <a:lstStyle/>
        <a:p>
          <a:endParaRPr lang="en-US"/>
        </a:p>
      </dgm:t>
    </dgm:pt>
    <dgm:pt modelId="{DE82D2C7-F79B-DF40-A916-0C8C47875639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Pre-Processing and Data Development </a:t>
          </a:r>
        </a:p>
      </dgm:t>
    </dgm:pt>
    <dgm:pt modelId="{DB793B3C-56C6-0F4E-806F-FFAA1F29E83C}" type="parTrans" cxnId="{FA0B70E5-1E60-2F4E-A887-ABDF4D44FE44}">
      <dgm:prSet/>
      <dgm:spPr/>
      <dgm:t>
        <a:bodyPr/>
        <a:lstStyle/>
        <a:p>
          <a:endParaRPr lang="en-US"/>
        </a:p>
      </dgm:t>
    </dgm:pt>
    <dgm:pt modelId="{479F4D14-40D6-AA4B-BEB3-790204AC5747}" type="sibTrans" cxnId="{FA0B70E5-1E60-2F4E-A887-ABDF4D44FE44}">
      <dgm:prSet/>
      <dgm:spPr/>
      <dgm:t>
        <a:bodyPr/>
        <a:lstStyle/>
        <a:p>
          <a:endParaRPr lang="en-US"/>
        </a:p>
      </dgm:t>
    </dgm:pt>
    <dgm:pt modelId="{73378CFE-7225-664D-89F2-AF00350DFAD2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Modeling</a:t>
          </a:r>
        </a:p>
      </dgm:t>
    </dgm:pt>
    <dgm:pt modelId="{2804EE75-8943-8847-97E8-1A73F46D91E2}" type="parTrans" cxnId="{CC4F9D72-D8A7-A94D-9569-4813EF3F05AE}">
      <dgm:prSet/>
      <dgm:spPr/>
      <dgm:t>
        <a:bodyPr/>
        <a:lstStyle/>
        <a:p>
          <a:endParaRPr lang="en-US"/>
        </a:p>
      </dgm:t>
    </dgm:pt>
    <dgm:pt modelId="{AF59366A-7940-B64C-A814-4D53315DA45B}" type="sibTrans" cxnId="{CC4F9D72-D8A7-A94D-9569-4813EF3F05AE}">
      <dgm:prSet/>
      <dgm:spPr/>
      <dgm:t>
        <a:bodyPr/>
        <a:lstStyle/>
        <a:p>
          <a:endParaRPr lang="en-US"/>
        </a:p>
      </dgm:t>
    </dgm:pt>
    <dgm:pt modelId="{87E15E1D-B920-864F-9F1E-F0F2A27B265F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Documentation</a:t>
          </a:r>
        </a:p>
      </dgm:t>
    </dgm:pt>
    <dgm:pt modelId="{BFA64E3C-B065-2F47-9550-709783215775}" type="parTrans" cxnId="{28A91E76-1348-2C42-89D2-2E5EEA57C03D}">
      <dgm:prSet/>
      <dgm:spPr/>
      <dgm:t>
        <a:bodyPr/>
        <a:lstStyle/>
        <a:p>
          <a:endParaRPr lang="en-US"/>
        </a:p>
      </dgm:t>
    </dgm:pt>
    <dgm:pt modelId="{32B5B00B-796C-0F41-8919-C9C5F9AA93BE}" type="sibTrans" cxnId="{28A91E76-1348-2C42-89D2-2E5EEA57C03D}">
      <dgm:prSet/>
      <dgm:spPr/>
      <dgm:t>
        <a:bodyPr/>
        <a:lstStyle/>
        <a:p>
          <a:endParaRPr lang="en-US"/>
        </a:p>
      </dgm:t>
    </dgm:pt>
    <dgm:pt modelId="{AC5CC18D-B394-8249-8A40-C146C195C815}" type="pres">
      <dgm:prSet presAssocID="{504B24DA-A56A-524F-ADE4-6AD4319FCB45}" presName="Name0" presStyleCnt="0">
        <dgm:presLayoutVars>
          <dgm:dir/>
          <dgm:animLvl val="lvl"/>
          <dgm:resizeHandles val="exact"/>
        </dgm:presLayoutVars>
      </dgm:prSet>
      <dgm:spPr/>
    </dgm:pt>
    <dgm:pt modelId="{56B83AC9-9B9D-9E4B-AA38-E5C69A432310}" type="pres">
      <dgm:prSet presAssocID="{9E61937B-FB90-4C46-85F3-BA66A9FF181D}" presName="parTxOnly" presStyleLbl="node1" presStyleIdx="0" presStyleCnt="6" custLinFactNeighborX="-2688" custLinFactNeighborY="48518">
        <dgm:presLayoutVars>
          <dgm:chMax val="0"/>
          <dgm:chPref val="0"/>
          <dgm:bulletEnabled val="1"/>
        </dgm:presLayoutVars>
      </dgm:prSet>
      <dgm:spPr/>
    </dgm:pt>
    <dgm:pt modelId="{16ECCDA1-DCE2-5B44-9DA8-E893B8587F70}" type="pres">
      <dgm:prSet presAssocID="{33D2ECD3-1E7E-6343-8D57-4BB370B64E3F}" presName="parTxOnlySpace" presStyleCnt="0"/>
      <dgm:spPr/>
    </dgm:pt>
    <dgm:pt modelId="{23785ACC-3C34-3542-B3E4-CA2E1F17B3A0}" type="pres">
      <dgm:prSet presAssocID="{D88DDFE3-5397-F94A-90A7-CF0DDACEF8BB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C4C4D71-9EFD-F949-A749-3EC0FBBEFCDF}" type="pres">
      <dgm:prSet presAssocID="{487136F6-5117-C24F-AF61-34C298E39EBF}" presName="parTxOnlySpace" presStyleCnt="0"/>
      <dgm:spPr/>
    </dgm:pt>
    <dgm:pt modelId="{0403FA32-6E89-5749-BB60-718A482F99ED}" type="pres">
      <dgm:prSet presAssocID="{1B5192BF-158F-AF4B-B94D-4E3859C0441D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012C0587-CD93-AA45-AB68-77F9846DA7BA}" type="pres">
      <dgm:prSet presAssocID="{40465A9F-6164-0740-8688-810F3494C234}" presName="parTxOnlySpace" presStyleCnt="0"/>
      <dgm:spPr/>
    </dgm:pt>
    <dgm:pt modelId="{ACD78393-1A26-6149-A74C-DDE6FCE09813}" type="pres">
      <dgm:prSet presAssocID="{DE82D2C7-F79B-DF40-A916-0C8C47875639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7DC7B636-1B3F-C640-A676-8371748883A6}" type="pres">
      <dgm:prSet presAssocID="{479F4D14-40D6-AA4B-BEB3-790204AC5747}" presName="parTxOnlySpace" presStyleCnt="0"/>
      <dgm:spPr/>
    </dgm:pt>
    <dgm:pt modelId="{9A602850-88DE-E343-8FE2-D8BD142AFB2C}" type="pres">
      <dgm:prSet presAssocID="{73378CFE-7225-664D-89F2-AF00350DFAD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EF1FAF56-5820-144D-A088-D78E47D141A5}" type="pres">
      <dgm:prSet presAssocID="{AF59366A-7940-B64C-A814-4D53315DA45B}" presName="parTxOnlySpace" presStyleCnt="0"/>
      <dgm:spPr/>
    </dgm:pt>
    <dgm:pt modelId="{393CAA40-6129-5D41-95E1-8A02155D2822}" type="pres">
      <dgm:prSet presAssocID="{87E15E1D-B920-864F-9F1E-F0F2A27B265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5E84028-7A31-F04D-8206-5DB892719DAD}" type="presOf" srcId="{9E61937B-FB90-4C46-85F3-BA66A9FF181D}" destId="{56B83AC9-9B9D-9E4B-AA38-E5C69A432310}" srcOrd="0" destOrd="0" presId="urn:microsoft.com/office/officeart/2005/8/layout/chevron1"/>
    <dgm:cxn modelId="{00FE2B35-4F35-8645-858A-FD04C3F66305}" type="presOf" srcId="{73378CFE-7225-664D-89F2-AF00350DFAD2}" destId="{9A602850-88DE-E343-8FE2-D8BD142AFB2C}" srcOrd="0" destOrd="0" presId="urn:microsoft.com/office/officeart/2005/8/layout/chevron1"/>
    <dgm:cxn modelId="{9E532C3B-3967-CA48-827A-8E727A08895F}" srcId="{504B24DA-A56A-524F-ADE4-6AD4319FCB45}" destId="{1B5192BF-158F-AF4B-B94D-4E3859C0441D}" srcOrd="2" destOrd="0" parTransId="{1D8E826F-3C05-9845-A134-C91F6B5B30D4}" sibTransId="{40465A9F-6164-0740-8688-810F3494C234}"/>
    <dgm:cxn modelId="{CA43DA4A-0BA2-8C4B-923B-8D283711F28F}" srcId="{504B24DA-A56A-524F-ADE4-6AD4319FCB45}" destId="{9E61937B-FB90-4C46-85F3-BA66A9FF181D}" srcOrd="0" destOrd="0" parTransId="{642E3021-1287-0A46-9D2A-E9DA598B3D67}" sibTransId="{33D2ECD3-1E7E-6343-8D57-4BB370B64E3F}"/>
    <dgm:cxn modelId="{C288BF58-6932-AC46-9402-BC25B46E2CC1}" type="presOf" srcId="{87E15E1D-B920-864F-9F1E-F0F2A27B265F}" destId="{393CAA40-6129-5D41-95E1-8A02155D2822}" srcOrd="0" destOrd="0" presId="urn:microsoft.com/office/officeart/2005/8/layout/chevron1"/>
    <dgm:cxn modelId="{0B9B3162-6D4B-2C4D-9F91-837C34B48A33}" type="presOf" srcId="{DE82D2C7-F79B-DF40-A916-0C8C47875639}" destId="{ACD78393-1A26-6149-A74C-DDE6FCE09813}" srcOrd="0" destOrd="0" presId="urn:microsoft.com/office/officeart/2005/8/layout/chevron1"/>
    <dgm:cxn modelId="{40596A70-4913-D74E-B028-9FC78E95C098}" srcId="{504B24DA-A56A-524F-ADE4-6AD4319FCB45}" destId="{D88DDFE3-5397-F94A-90A7-CF0DDACEF8BB}" srcOrd="1" destOrd="0" parTransId="{C377200A-55C0-5940-8519-F63F81DA942E}" sibTransId="{487136F6-5117-C24F-AF61-34C298E39EBF}"/>
    <dgm:cxn modelId="{CC4F9D72-D8A7-A94D-9569-4813EF3F05AE}" srcId="{504B24DA-A56A-524F-ADE4-6AD4319FCB45}" destId="{73378CFE-7225-664D-89F2-AF00350DFAD2}" srcOrd="4" destOrd="0" parTransId="{2804EE75-8943-8847-97E8-1A73F46D91E2}" sibTransId="{AF59366A-7940-B64C-A814-4D53315DA45B}"/>
    <dgm:cxn modelId="{28A91E76-1348-2C42-89D2-2E5EEA57C03D}" srcId="{504B24DA-A56A-524F-ADE4-6AD4319FCB45}" destId="{87E15E1D-B920-864F-9F1E-F0F2A27B265F}" srcOrd="5" destOrd="0" parTransId="{BFA64E3C-B065-2F47-9550-709783215775}" sibTransId="{32B5B00B-796C-0F41-8919-C9C5F9AA93BE}"/>
    <dgm:cxn modelId="{31FAB8CC-2466-3D4B-9B08-B29FAC1637A5}" type="presOf" srcId="{1B5192BF-158F-AF4B-B94D-4E3859C0441D}" destId="{0403FA32-6E89-5749-BB60-718A482F99ED}" srcOrd="0" destOrd="0" presId="urn:microsoft.com/office/officeart/2005/8/layout/chevron1"/>
    <dgm:cxn modelId="{B7FDBDCD-7E8D-664A-83AA-C66437709430}" type="presOf" srcId="{D88DDFE3-5397-F94A-90A7-CF0DDACEF8BB}" destId="{23785ACC-3C34-3542-B3E4-CA2E1F17B3A0}" srcOrd="0" destOrd="0" presId="urn:microsoft.com/office/officeart/2005/8/layout/chevron1"/>
    <dgm:cxn modelId="{FA0B70E5-1E60-2F4E-A887-ABDF4D44FE44}" srcId="{504B24DA-A56A-524F-ADE4-6AD4319FCB45}" destId="{DE82D2C7-F79B-DF40-A916-0C8C47875639}" srcOrd="3" destOrd="0" parTransId="{DB793B3C-56C6-0F4E-806F-FFAA1F29E83C}" sibTransId="{479F4D14-40D6-AA4B-BEB3-790204AC5747}"/>
    <dgm:cxn modelId="{31294EFE-5260-B24E-90E5-F859BA9B69EE}" type="presOf" srcId="{504B24DA-A56A-524F-ADE4-6AD4319FCB45}" destId="{AC5CC18D-B394-8249-8A40-C146C195C815}" srcOrd="0" destOrd="0" presId="urn:microsoft.com/office/officeart/2005/8/layout/chevron1"/>
    <dgm:cxn modelId="{895367D2-72A3-E049-A3B8-D17E5CF2C9CC}" type="presParOf" srcId="{AC5CC18D-B394-8249-8A40-C146C195C815}" destId="{56B83AC9-9B9D-9E4B-AA38-E5C69A432310}" srcOrd="0" destOrd="0" presId="urn:microsoft.com/office/officeart/2005/8/layout/chevron1"/>
    <dgm:cxn modelId="{00461723-B0EB-4E4B-8F91-F9296F436D4E}" type="presParOf" srcId="{AC5CC18D-B394-8249-8A40-C146C195C815}" destId="{16ECCDA1-DCE2-5B44-9DA8-E893B8587F70}" srcOrd="1" destOrd="0" presId="urn:microsoft.com/office/officeart/2005/8/layout/chevron1"/>
    <dgm:cxn modelId="{F42EBAA1-77F9-3446-B7A8-882C478EBEB0}" type="presParOf" srcId="{AC5CC18D-B394-8249-8A40-C146C195C815}" destId="{23785ACC-3C34-3542-B3E4-CA2E1F17B3A0}" srcOrd="2" destOrd="0" presId="urn:microsoft.com/office/officeart/2005/8/layout/chevron1"/>
    <dgm:cxn modelId="{59EDC7C7-F6FB-4C40-804E-54F929EED837}" type="presParOf" srcId="{AC5CC18D-B394-8249-8A40-C146C195C815}" destId="{AC4C4D71-9EFD-F949-A749-3EC0FBBEFCDF}" srcOrd="3" destOrd="0" presId="urn:microsoft.com/office/officeart/2005/8/layout/chevron1"/>
    <dgm:cxn modelId="{35B11F06-5B44-D141-B262-6A724A18AC01}" type="presParOf" srcId="{AC5CC18D-B394-8249-8A40-C146C195C815}" destId="{0403FA32-6E89-5749-BB60-718A482F99ED}" srcOrd="4" destOrd="0" presId="urn:microsoft.com/office/officeart/2005/8/layout/chevron1"/>
    <dgm:cxn modelId="{153FC102-4F74-3F42-9A98-59D13BEB6A9D}" type="presParOf" srcId="{AC5CC18D-B394-8249-8A40-C146C195C815}" destId="{012C0587-CD93-AA45-AB68-77F9846DA7BA}" srcOrd="5" destOrd="0" presId="urn:microsoft.com/office/officeart/2005/8/layout/chevron1"/>
    <dgm:cxn modelId="{6F0E417B-9931-234B-B23A-996144668037}" type="presParOf" srcId="{AC5CC18D-B394-8249-8A40-C146C195C815}" destId="{ACD78393-1A26-6149-A74C-DDE6FCE09813}" srcOrd="6" destOrd="0" presId="urn:microsoft.com/office/officeart/2005/8/layout/chevron1"/>
    <dgm:cxn modelId="{826E1521-FDB6-5840-A683-923FD20A1BB8}" type="presParOf" srcId="{AC5CC18D-B394-8249-8A40-C146C195C815}" destId="{7DC7B636-1B3F-C640-A676-8371748883A6}" srcOrd="7" destOrd="0" presId="urn:microsoft.com/office/officeart/2005/8/layout/chevron1"/>
    <dgm:cxn modelId="{A6567589-D6D2-1540-AFF9-D7A691D45779}" type="presParOf" srcId="{AC5CC18D-B394-8249-8A40-C146C195C815}" destId="{9A602850-88DE-E343-8FE2-D8BD142AFB2C}" srcOrd="8" destOrd="0" presId="urn:microsoft.com/office/officeart/2005/8/layout/chevron1"/>
    <dgm:cxn modelId="{026ECDCC-DCEC-064F-B993-2EB456D6D7D5}" type="presParOf" srcId="{AC5CC18D-B394-8249-8A40-C146C195C815}" destId="{EF1FAF56-5820-144D-A088-D78E47D141A5}" srcOrd="9" destOrd="0" presId="urn:microsoft.com/office/officeart/2005/8/layout/chevron1"/>
    <dgm:cxn modelId="{0D0C178D-5BAE-7445-AD09-44FD0ADFDE64}" type="presParOf" srcId="{AC5CC18D-B394-8249-8A40-C146C195C815}" destId="{393CAA40-6129-5D41-95E1-8A02155D282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286879-6ECC-FE4F-BBF3-BB89BE0FDC5E}">
      <dsp:nvSpPr>
        <dsp:cNvPr id="0" name=""/>
        <dsp:cNvSpPr/>
      </dsp:nvSpPr>
      <dsp:spPr>
        <a:xfrm>
          <a:off x="0" y="5060651"/>
          <a:ext cx="5295778" cy="66420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Documentation</a:t>
          </a:r>
        </a:p>
      </dsp:txBody>
      <dsp:txXfrm>
        <a:off x="0" y="5060651"/>
        <a:ext cx="5295778" cy="664207"/>
      </dsp:txXfrm>
    </dsp:sp>
    <dsp:sp modelId="{153C2300-B757-0042-8F88-D7AC765D2E6C}">
      <dsp:nvSpPr>
        <dsp:cNvPr id="0" name=""/>
        <dsp:cNvSpPr/>
      </dsp:nvSpPr>
      <dsp:spPr>
        <a:xfrm rot="10800000">
          <a:off x="0" y="4049062"/>
          <a:ext cx="5295778" cy="1021551"/>
        </a:xfrm>
        <a:prstGeom prst="upArrowCallout">
          <a:avLst/>
        </a:prstGeom>
        <a:solidFill>
          <a:schemeClr val="accent2">
            <a:hueOff val="531157"/>
            <a:satOff val="1827"/>
            <a:lumOff val="-35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Modeling</a:t>
          </a:r>
        </a:p>
      </dsp:txBody>
      <dsp:txXfrm rot="10800000">
        <a:off x="0" y="4049062"/>
        <a:ext cx="5295778" cy="663773"/>
      </dsp:txXfrm>
    </dsp:sp>
    <dsp:sp modelId="{4B4B6717-7734-7B48-A053-F4A821741BF5}">
      <dsp:nvSpPr>
        <dsp:cNvPr id="0" name=""/>
        <dsp:cNvSpPr/>
      </dsp:nvSpPr>
      <dsp:spPr>
        <a:xfrm rot="10800000">
          <a:off x="0" y="3037474"/>
          <a:ext cx="5295778" cy="1021551"/>
        </a:xfrm>
        <a:prstGeom prst="upArrowCallout">
          <a:avLst/>
        </a:prstGeom>
        <a:solidFill>
          <a:schemeClr val="accent2">
            <a:hueOff val="1062314"/>
            <a:satOff val="3654"/>
            <a:lumOff val="-70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Pre-Processing and Training Data Development </a:t>
          </a:r>
        </a:p>
      </dsp:txBody>
      <dsp:txXfrm rot="10800000">
        <a:off x="0" y="3037474"/>
        <a:ext cx="5295778" cy="663773"/>
      </dsp:txXfrm>
    </dsp:sp>
    <dsp:sp modelId="{88B55F97-C1D1-B345-8B77-69D2EF5F8B7D}">
      <dsp:nvSpPr>
        <dsp:cNvPr id="0" name=""/>
        <dsp:cNvSpPr/>
      </dsp:nvSpPr>
      <dsp:spPr>
        <a:xfrm rot="10800000">
          <a:off x="0" y="2025885"/>
          <a:ext cx="5295778" cy="1021551"/>
        </a:xfrm>
        <a:prstGeom prst="upArrowCallout">
          <a:avLst/>
        </a:prstGeom>
        <a:solidFill>
          <a:schemeClr val="accent2">
            <a:hueOff val="1593471"/>
            <a:satOff val="5481"/>
            <a:lumOff val="-105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Exploratory Data Analysis</a:t>
          </a:r>
        </a:p>
      </dsp:txBody>
      <dsp:txXfrm rot="10800000">
        <a:off x="0" y="2025885"/>
        <a:ext cx="5295778" cy="663773"/>
      </dsp:txXfrm>
    </dsp:sp>
    <dsp:sp modelId="{5686112E-B6C3-634D-B638-F5B19A2903F1}">
      <dsp:nvSpPr>
        <dsp:cNvPr id="0" name=""/>
        <dsp:cNvSpPr/>
      </dsp:nvSpPr>
      <dsp:spPr>
        <a:xfrm rot="10800000">
          <a:off x="0" y="1014297"/>
          <a:ext cx="5295778" cy="1021551"/>
        </a:xfrm>
        <a:prstGeom prst="upArrowCallout">
          <a:avLst/>
        </a:prstGeom>
        <a:solidFill>
          <a:schemeClr val="accent2">
            <a:hueOff val="2124628"/>
            <a:satOff val="7308"/>
            <a:lumOff val="-141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Wrangling</a:t>
          </a:r>
        </a:p>
      </dsp:txBody>
      <dsp:txXfrm rot="10800000">
        <a:off x="0" y="1014297"/>
        <a:ext cx="5295778" cy="663773"/>
      </dsp:txXfrm>
    </dsp:sp>
    <dsp:sp modelId="{B4C37B1B-54EA-E244-AC21-7DF0CAE1887C}">
      <dsp:nvSpPr>
        <dsp:cNvPr id="0" name=""/>
        <dsp:cNvSpPr/>
      </dsp:nvSpPr>
      <dsp:spPr>
        <a:xfrm rot="10800000">
          <a:off x="0" y="2709"/>
          <a:ext cx="5295778" cy="1021551"/>
        </a:xfrm>
        <a:prstGeom prst="upArrowCallout">
          <a:avLst/>
        </a:prstGeom>
        <a:solidFill>
          <a:schemeClr val="accent2">
            <a:hueOff val="2655785"/>
            <a:satOff val="9135"/>
            <a:lumOff val="-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Problem Identification</a:t>
          </a:r>
        </a:p>
      </dsp:txBody>
      <dsp:txXfrm rot="10800000">
        <a:off x="0" y="2709"/>
        <a:ext cx="5295778" cy="66377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3AC9-9B9D-9E4B-AA38-E5C69A432310}">
      <dsp:nvSpPr>
        <dsp:cNvPr id="0" name=""/>
        <dsp:cNvSpPr/>
      </dsp:nvSpPr>
      <dsp:spPr>
        <a:xfrm>
          <a:off x="0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Problem Identification</a:t>
          </a:r>
        </a:p>
      </dsp:txBody>
      <dsp:txXfrm>
        <a:off x="240831" y="0"/>
        <a:ext cx="1399030" cy="481661"/>
      </dsp:txXfrm>
    </dsp:sp>
    <dsp:sp modelId="{23785ACC-3C34-3542-B3E4-CA2E1F17B3A0}">
      <dsp:nvSpPr>
        <dsp:cNvPr id="0" name=""/>
        <dsp:cNvSpPr/>
      </dsp:nvSpPr>
      <dsp:spPr>
        <a:xfrm>
          <a:off x="1697677" y="0"/>
          <a:ext cx="1880691" cy="481661"/>
        </a:xfrm>
        <a:prstGeom prst="chevron">
          <a:avLst/>
        </a:prstGeom>
        <a:solidFill>
          <a:schemeClr val="accent1">
            <a:lumMod val="50000"/>
          </a:schemeClr>
        </a:solidFill>
        <a:ln w="22225" cap="flat" cmpd="sng" algn="ctr">
          <a:solidFill>
            <a:srgbClr val="FFFF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Wrangling</a:t>
          </a:r>
        </a:p>
      </dsp:txBody>
      <dsp:txXfrm>
        <a:off x="1938508" y="0"/>
        <a:ext cx="1399030" cy="481661"/>
      </dsp:txXfrm>
    </dsp:sp>
    <dsp:sp modelId="{0403FA32-6E89-5749-BB60-718A482F99ED}">
      <dsp:nvSpPr>
        <dsp:cNvPr id="0" name=""/>
        <dsp:cNvSpPr/>
      </dsp:nvSpPr>
      <dsp:spPr>
        <a:xfrm>
          <a:off x="3390300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Exploratory Data Analysis</a:t>
          </a:r>
        </a:p>
      </dsp:txBody>
      <dsp:txXfrm>
        <a:off x="3631131" y="0"/>
        <a:ext cx="1399030" cy="481661"/>
      </dsp:txXfrm>
    </dsp:sp>
    <dsp:sp modelId="{ACD78393-1A26-6149-A74C-DDE6FCE09813}">
      <dsp:nvSpPr>
        <dsp:cNvPr id="0" name=""/>
        <dsp:cNvSpPr/>
      </dsp:nvSpPr>
      <dsp:spPr>
        <a:xfrm>
          <a:off x="5082922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Pre-Processing and Data Development </a:t>
          </a:r>
        </a:p>
      </dsp:txBody>
      <dsp:txXfrm>
        <a:off x="5323753" y="0"/>
        <a:ext cx="1399030" cy="481661"/>
      </dsp:txXfrm>
    </dsp:sp>
    <dsp:sp modelId="{9A602850-88DE-E343-8FE2-D8BD142AFB2C}">
      <dsp:nvSpPr>
        <dsp:cNvPr id="0" name=""/>
        <dsp:cNvSpPr/>
      </dsp:nvSpPr>
      <dsp:spPr>
        <a:xfrm>
          <a:off x="6775544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Modeling</a:t>
          </a:r>
        </a:p>
      </dsp:txBody>
      <dsp:txXfrm>
        <a:off x="7016375" y="0"/>
        <a:ext cx="1399030" cy="481661"/>
      </dsp:txXfrm>
    </dsp:sp>
    <dsp:sp modelId="{393CAA40-6129-5D41-95E1-8A02155D2822}">
      <dsp:nvSpPr>
        <dsp:cNvPr id="0" name=""/>
        <dsp:cNvSpPr/>
      </dsp:nvSpPr>
      <dsp:spPr>
        <a:xfrm>
          <a:off x="8468166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Documentation</a:t>
          </a:r>
        </a:p>
      </dsp:txBody>
      <dsp:txXfrm>
        <a:off x="8708997" y="0"/>
        <a:ext cx="1399030" cy="48166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3AC9-9B9D-9E4B-AA38-E5C69A432310}">
      <dsp:nvSpPr>
        <dsp:cNvPr id="0" name=""/>
        <dsp:cNvSpPr/>
      </dsp:nvSpPr>
      <dsp:spPr>
        <a:xfrm>
          <a:off x="0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Problem Identification</a:t>
          </a:r>
        </a:p>
      </dsp:txBody>
      <dsp:txXfrm>
        <a:off x="240831" y="0"/>
        <a:ext cx="1399030" cy="481661"/>
      </dsp:txXfrm>
    </dsp:sp>
    <dsp:sp modelId="{23785ACC-3C34-3542-B3E4-CA2E1F17B3A0}">
      <dsp:nvSpPr>
        <dsp:cNvPr id="0" name=""/>
        <dsp:cNvSpPr/>
      </dsp:nvSpPr>
      <dsp:spPr>
        <a:xfrm>
          <a:off x="1697677" y="0"/>
          <a:ext cx="1880691" cy="481661"/>
        </a:xfrm>
        <a:prstGeom prst="chevron">
          <a:avLst/>
        </a:prstGeom>
        <a:solidFill>
          <a:schemeClr val="accent1">
            <a:lumMod val="50000"/>
          </a:schemeClr>
        </a:solidFill>
        <a:ln w="22225" cap="flat" cmpd="sng" algn="ctr">
          <a:solidFill>
            <a:srgbClr val="FFFF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Wrangling</a:t>
          </a:r>
        </a:p>
      </dsp:txBody>
      <dsp:txXfrm>
        <a:off x="1938508" y="0"/>
        <a:ext cx="1399030" cy="481661"/>
      </dsp:txXfrm>
    </dsp:sp>
    <dsp:sp modelId="{0403FA32-6E89-5749-BB60-718A482F99ED}">
      <dsp:nvSpPr>
        <dsp:cNvPr id="0" name=""/>
        <dsp:cNvSpPr/>
      </dsp:nvSpPr>
      <dsp:spPr>
        <a:xfrm>
          <a:off x="3390300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Exploratory Data Analysis</a:t>
          </a:r>
        </a:p>
      </dsp:txBody>
      <dsp:txXfrm>
        <a:off x="3631131" y="0"/>
        <a:ext cx="1399030" cy="481661"/>
      </dsp:txXfrm>
    </dsp:sp>
    <dsp:sp modelId="{ACD78393-1A26-6149-A74C-DDE6FCE09813}">
      <dsp:nvSpPr>
        <dsp:cNvPr id="0" name=""/>
        <dsp:cNvSpPr/>
      </dsp:nvSpPr>
      <dsp:spPr>
        <a:xfrm>
          <a:off x="5082922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Pre-Processing and Data Development </a:t>
          </a:r>
        </a:p>
      </dsp:txBody>
      <dsp:txXfrm>
        <a:off x="5323753" y="0"/>
        <a:ext cx="1399030" cy="481661"/>
      </dsp:txXfrm>
    </dsp:sp>
    <dsp:sp modelId="{9A602850-88DE-E343-8FE2-D8BD142AFB2C}">
      <dsp:nvSpPr>
        <dsp:cNvPr id="0" name=""/>
        <dsp:cNvSpPr/>
      </dsp:nvSpPr>
      <dsp:spPr>
        <a:xfrm>
          <a:off x="6775544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Modeling</a:t>
          </a:r>
        </a:p>
      </dsp:txBody>
      <dsp:txXfrm>
        <a:off x="7016375" y="0"/>
        <a:ext cx="1399030" cy="481661"/>
      </dsp:txXfrm>
    </dsp:sp>
    <dsp:sp modelId="{393CAA40-6129-5D41-95E1-8A02155D2822}">
      <dsp:nvSpPr>
        <dsp:cNvPr id="0" name=""/>
        <dsp:cNvSpPr/>
      </dsp:nvSpPr>
      <dsp:spPr>
        <a:xfrm>
          <a:off x="8468166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Documentation</a:t>
          </a:r>
        </a:p>
      </dsp:txBody>
      <dsp:txXfrm>
        <a:off x="8708997" y="0"/>
        <a:ext cx="1399030" cy="48166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3AC9-9B9D-9E4B-AA38-E5C69A432310}">
      <dsp:nvSpPr>
        <dsp:cNvPr id="0" name=""/>
        <dsp:cNvSpPr/>
      </dsp:nvSpPr>
      <dsp:spPr>
        <a:xfrm>
          <a:off x="0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Problem Identification</a:t>
          </a:r>
        </a:p>
      </dsp:txBody>
      <dsp:txXfrm>
        <a:off x="240831" y="0"/>
        <a:ext cx="1399030" cy="481661"/>
      </dsp:txXfrm>
    </dsp:sp>
    <dsp:sp modelId="{23785ACC-3C34-3542-B3E4-CA2E1F17B3A0}">
      <dsp:nvSpPr>
        <dsp:cNvPr id="0" name=""/>
        <dsp:cNvSpPr/>
      </dsp:nvSpPr>
      <dsp:spPr>
        <a:xfrm>
          <a:off x="1697677" y="0"/>
          <a:ext cx="1880691" cy="481661"/>
        </a:xfrm>
        <a:prstGeom prst="chevron">
          <a:avLst/>
        </a:prstGeom>
        <a:solidFill>
          <a:schemeClr val="accent1">
            <a:lumMod val="50000"/>
          </a:schemeClr>
        </a:solidFill>
        <a:ln w="22225" cap="flat" cmpd="sng" algn="ctr">
          <a:solidFill>
            <a:srgbClr val="FFFF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Wrangling</a:t>
          </a:r>
        </a:p>
      </dsp:txBody>
      <dsp:txXfrm>
        <a:off x="1938508" y="0"/>
        <a:ext cx="1399030" cy="481661"/>
      </dsp:txXfrm>
    </dsp:sp>
    <dsp:sp modelId="{0403FA32-6E89-5749-BB60-718A482F99ED}">
      <dsp:nvSpPr>
        <dsp:cNvPr id="0" name=""/>
        <dsp:cNvSpPr/>
      </dsp:nvSpPr>
      <dsp:spPr>
        <a:xfrm>
          <a:off x="3390300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Exploratory Data Analysis</a:t>
          </a:r>
        </a:p>
      </dsp:txBody>
      <dsp:txXfrm>
        <a:off x="3631131" y="0"/>
        <a:ext cx="1399030" cy="481661"/>
      </dsp:txXfrm>
    </dsp:sp>
    <dsp:sp modelId="{ACD78393-1A26-6149-A74C-DDE6FCE09813}">
      <dsp:nvSpPr>
        <dsp:cNvPr id="0" name=""/>
        <dsp:cNvSpPr/>
      </dsp:nvSpPr>
      <dsp:spPr>
        <a:xfrm>
          <a:off x="5082922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Pre-Processing and Data Development </a:t>
          </a:r>
        </a:p>
      </dsp:txBody>
      <dsp:txXfrm>
        <a:off x="5323753" y="0"/>
        <a:ext cx="1399030" cy="481661"/>
      </dsp:txXfrm>
    </dsp:sp>
    <dsp:sp modelId="{9A602850-88DE-E343-8FE2-D8BD142AFB2C}">
      <dsp:nvSpPr>
        <dsp:cNvPr id="0" name=""/>
        <dsp:cNvSpPr/>
      </dsp:nvSpPr>
      <dsp:spPr>
        <a:xfrm>
          <a:off x="6775544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Modeling</a:t>
          </a:r>
        </a:p>
      </dsp:txBody>
      <dsp:txXfrm>
        <a:off x="7016375" y="0"/>
        <a:ext cx="1399030" cy="481661"/>
      </dsp:txXfrm>
    </dsp:sp>
    <dsp:sp modelId="{393CAA40-6129-5D41-95E1-8A02155D2822}">
      <dsp:nvSpPr>
        <dsp:cNvPr id="0" name=""/>
        <dsp:cNvSpPr/>
      </dsp:nvSpPr>
      <dsp:spPr>
        <a:xfrm>
          <a:off x="8468166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Documentation</a:t>
          </a:r>
        </a:p>
      </dsp:txBody>
      <dsp:txXfrm>
        <a:off x="8708997" y="0"/>
        <a:ext cx="1399030" cy="48166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3AC9-9B9D-9E4B-AA38-E5C69A432310}">
      <dsp:nvSpPr>
        <dsp:cNvPr id="0" name=""/>
        <dsp:cNvSpPr/>
      </dsp:nvSpPr>
      <dsp:spPr>
        <a:xfrm>
          <a:off x="0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Problem Identification</a:t>
          </a:r>
        </a:p>
      </dsp:txBody>
      <dsp:txXfrm>
        <a:off x="240831" y="0"/>
        <a:ext cx="1399030" cy="481661"/>
      </dsp:txXfrm>
    </dsp:sp>
    <dsp:sp modelId="{23785ACC-3C34-3542-B3E4-CA2E1F17B3A0}">
      <dsp:nvSpPr>
        <dsp:cNvPr id="0" name=""/>
        <dsp:cNvSpPr/>
      </dsp:nvSpPr>
      <dsp:spPr>
        <a:xfrm>
          <a:off x="1697677" y="0"/>
          <a:ext cx="1880691" cy="481661"/>
        </a:xfrm>
        <a:prstGeom prst="chevron">
          <a:avLst/>
        </a:prstGeom>
        <a:solidFill>
          <a:schemeClr val="accent1">
            <a:lumMod val="50000"/>
          </a:schemeClr>
        </a:solidFill>
        <a:ln w="22225" cap="flat" cmpd="sng" algn="ctr">
          <a:solidFill>
            <a:srgbClr val="FFFF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Wrangling</a:t>
          </a:r>
        </a:p>
      </dsp:txBody>
      <dsp:txXfrm>
        <a:off x="1938508" y="0"/>
        <a:ext cx="1399030" cy="481661"/>
      </dsp:txXfrm>
    </dsp:sp>
    <dsp:sp modelId="{0403FA32-6E89-5749-BB60-718A482F99ED}">
      <dsp:nvSpPr>
        <dsp:cNvPr id="0" name=""/>
        <dsp:cNvSpPr/>
      </dsp:nvSpPr>
      <dsp:spPr>
        <a:xfrm>
          <a:off x="3390300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Exploratory Data Analysis</a:t>
          </a:r>
        </a:p>
      </dsp:txBody>
      <dsp:txXfrm>
        <a:off x="3631131" y="0"/>
        <a:ext cx="1399030" cy="481661"/>
      </dsp:txXfrm>
    </dsp:sp>
    <dsp:sp modelId="{ACD78393-1A26-6149-A74C-DDE6FCE09813}">
      <dsp:nvSpPr>
        <dsp:cNvPr id="0" name=""/>
        <dsp:cNvSpPr/>
      </dsp:nvSpPr>
      <dsp:spPr>
        <a:xfrm>
          <a:off x="5082922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Pre-Processing and Data Development </a:t>
          </a:r>
        </a:p>
      </dsp:txBody>
      <dsp:txXfrm>
        <a:off x="5323753" y="0"/>
        <a:ext cx="1399030" cy="481661"/>
      </dsp:txXfrm>
    </dsp:sp>
    <dsp:sp modelId="{9A602850-88DE-E343-8FE2-D8BD142AFB2C}">
      <dsp:nvSpPr>
        <dsp:cNvPr id="0" name=""/>
        <dsp:cNvSpPr/>
      </dsp:nvSpPr>
      <dsp:spPr>
        <a:xfrm>
          <a:off x="6775544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Modeling</a:t>
          </a:r>
        </a:p>
      </dsp:txBody>
      <dsp:txXfrm>
        <a:off x="7016375" y="0"/>
        <a:ext cx="1399030" cy="481661"/>
      </dsp:txXfrm>
    </dsp:sp>
    <dsp:sp modelId="{393CAA40-6129-5D41-95E1-8A02155D2822}">
      <dsp:nvSpPr>
        <dsp:cNvPr id="0" name=""/>
        <dsp:cNvSpPr/>
      </dsp:nvSpPr>
      <dsp:spPr>
        <a:xfrm>
          <a:off x="8468166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Documentation</a:t>
          </a:r>
        </a:p>
      </dsp:txBody>
      <dsp:txXfrm>
        <a:off x="8708997" y="0"/>
        <a:ext cx="1399030" cy="48166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3AC9-9B9D-9E4B-AA38-E5C69A432310}">
      <dsp:nvSpPr>
        <dsp:cNvPr id="0" name=""/>
        <dsp:cNvSpPr/>
      </dsp:nvSpPr>
      <dsp:spPr>
        <a:xfrm>
          <a:off x="0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Problem Identification</a:t>
          </a:r>
        </a:p>
      </dsp:txBody>
      <dsp:txXfrm>
        <a:off x="240831" y="0"/>
        <a:ext cx="1399030" cy="481661"/>
      </dsp:txXfrm>
    </dsp:sp>
    <dsp:sp modelId="{23785ACC-3C34-3542-B3E4-CA2E1F17B3A0}">
      <dsp:nvSpPr>
        <dsp:cNvPr id="0" name=""/>
        <dsp:cNvSpPr/>
      </dsp:nvSpPr>
      <dsp:spPr>
        <a:xfrm>
          <a:off x="1697677" y="0"/>
          <a:ext cx="1880691" cy="481661"/>
        </a:xfrm>
        <a:prstGeom prst="chevron">
          <a:avLst/>
        </a:prstGeom>
        <a:solidFill>
          <a:schemeClr val="accent1">
            <a:lumMod val="50000"/>
          </a:schemeClr>
        </a:solidFill>
        <a:ln w="22225" cap="flat" cmpd="sng" algn="ctr">
          <a:solidFill>
            <a:srgbClr val="FFFF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Wrangling</a:t>
          </a:r>
        </a:p>
      </dsp:txBody>
      <dsp:txXfrm>
        <a:off x="1938508" y="0"/>
        <a:ext cx="1399030" cy="481661"/>
      </dsp:txXfrm>
    </dsp:sp>
    <dsp:sp modelId="{0403FA32-6E89-5749-BB60-718A482F99ED}">
      <dsp:nvSpPr>
        <dsp:cNvPr id="0" name=""/>
        <dsp:cNvSpPr/>
      </dsp:nvSpPr>
      <dsp:spPr>
        <a:xfrm>
          <a:off x="3390300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Exploratory Data Analysis</a:t>
          </a:r>
        </a:p>
      </dsp:txBody>
      <dsp:txXfrm>
        <a:off x="3631131" y="0"/>
        <a:ext cx="1399030" cy="481661"/>
      </dsp:txXfrm>
    </dsp:sp>
    <dsp:sp modelId="{ACD78393-1A26-6149-A74C-DDE6FCE09813}">
      <dsp:nvSpPr>
        <dsp:cNvPr id="0" name=""/>
        <dsp:cNvSpPr/>
      </dsp:nvSpPr>
      <dsp:spPr>
        <a:xfrm>
          <a:off x="5082922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Pre-Processing and Data Development </a:t>
          </a:r>
        </a:p>
      </dsp:txBody>
      <dsp:txXfrm>
        <a:off x="5323753" y="0"/>
        <a:ext cx="1399030" cy="481661"/>
      </dsp:txXfrm>
    </dsp:sp>
    <dsp:sp modelId="{9A602850-88DE-E343-8FE2-D8BD142AFB2C}">
      <dsp:nvSpPr>
        <dsp:cNvPr id="0" name=""/>
        <dsp:cNvSpPr/>
      </dsp:nvSpPr>
      <dsp:spPr>
        <a:xfrm>
          <a:off x="6775544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Modeling</a:t>
          </a:r>
        </a:p>
      </dsp:txBody>
      <dsp:txXfrm>
        <a:off x="7016375" y="0"/>
        <a:ext cx="1399030" cy="481661"/>
      </dsp:txXfrm>
    </dsp:sp>
    <dsp:sp modelId="{393CAA40-6129-5D41-95E1-8A02155D2822}">
      <dsp:nvSpPr>
        <dsp:cNvPr id="0" name=""/>
        <dsp:cNvSpPr/>
      </dsp:nvSpPr>
      <dsp:spPr>
        <a:xfrm>
          <a:off x="8468166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Documentation</a:t>
          </a:r>
        </a:p>
      </dsp:txBody>
      <dsp:txXfrm>
        <a:off x="8708997" y="0"/>
        <a:ext cx="1399030" cy="48166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3AC9-9B9D-9E4B-AA38-E5C69A432310}">
      <dsp:nvSpPr>
        <dsp:cNvPr id="0" name=""/>
        <dsp:cNvSpPr/>
      </dsp:nvSpPr>
      <dsp:spPr>
        <a:xfrm>
          <a:off x="5055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Problem Identification</a:t>
          </a:r>
        </a:p>
      </dsp:txBody>
      <dsp:txXfrm>
        <a:off x="245886" y="0"/>
        <a:ext cx="1399030" cy="481661"/>
      </dsp:txXfrm>
    </dsp:sp>
    <dsp:sp modelId="{23785ACC-3C34-3542-B3E4-CA2E1F17B3A0}">
      <dsp:nvSpPr>
        <dsp:cNvPr id="0" name=""/>
        <dsp:cNvSpPr/>
      </dsp:nvSpPr>
      <dsp:spPr>
        <a:xfrm>
          <a:off x="1697677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Wrangling</a:t>
          </a:r>
        </a:p>
      </dsp:txBody>
      <dsp:txXfrm>
        <a:off x="1938508" y="0"/>
        <a:ext cx="1399030" cy="481661"/>
      </dsp:txXfrm>
    </dsp:sp>
    <dsp:sp modelId="{0403FA32-6E89-5749-BB60-718A482F99ED}">
      <dsp:nvSpPr>
        <dsp:cNvPr id="0" name=""/>
        <dsp:cNvSpPr/>
      </dsp:nvSpPr>
      <dsp:spPr>
        <a:xfrm>
          <a:off x="3390300" y="0"/>
          <a:ext cx="1880691" cy="481661"/>
        </a:xfrm>
        <a:prstGeom prst="chevron">
          <a:avLst/>
        </a:prstGeom>
        <a:solidFill>
          <a:schemeClr val="accent1">
            <a:lumMod val="50000"/>
          </a:schemeClr>
        </a:solidFill>
        <a:ln w="22225" cap="flat" cmpd="sng" algn="ctr">
          <a:solidFill>
            <a:srgbClr val="FFFF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Exploratory Data Analysis</a:t>
          </a:r>
        </a:p>
      </dsp:txBody>
      <dsp:txXfrm>
        <a:off x="3631131" y="0"/>
        <a:ext cx="1399030" cy="481661"/>
      </dsp:txXfrm>
    </dsp:sp>
    <dsp:sp modelId="{ACD78393-1A26-6149-A74C-DDE6FCE09813}">
      <dsp:nvSpPr>
        <dsp:cNvPr id="0" name=""/>
        <dsp:cNvSpPr/>
      </dsp:nvSpPr>
      <dsp:spPr>
        <a:xfrm>
          <a:off x="5082922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Pre-Processing and Data Development </a:t>
          </a:r>
        </a:p>
      </dsp:txBody>
      <dsp:txXfrm>
        <a:off x="5323753" y="0"/>
        <a:ext cx="1399030" cy="481661"/>
      </dsp:txXfrm>
    </dsp:sp>
    <dsp:sp modelId="{9A602850-88DE-E343-8FE2-D8BD142AFB2C}">
      <dsp:nvSpPr>
        <dsp:cNvPr id="0" name=""/>
        <dsp:cNvSpPr/>
      </dsp:nvSpPr>
      <dsp:spPr>
        <a:xfrm>
          <a:off x="6775544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Modeling</a:t>
          </a:r>
        </a:p>
      </dsp:txBody>
      <dsp:txXfrm>
        <a:off x="7016375" y="0"/>
        <a:ext cx="1399030" cy="481661"/>
      </dsp:txXfrm>
    </dsp:sp>
    <dsp:sp modelId="{393CAA40-6129-5D41-95E1-8A02155D2822}">
      <dsp:nvSpPr>
        <dsp:cNvPr id="0" name=""/>
        <dsp:cNvSpPr/>
      </dsp:nvSpPr>
      <dsp:spPr>
        <a:xfrm>
          <a:off x="8468166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Documentation</a:t>
          </a:r>
        </a:p>
      </dsp:txBody>
      <dsp:txXfrm>
        <a:off x="8708997" y="0"/>
        <a:ext cx="1399030" cy="48166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3AC9-9B9D-9E4B-AA38-E5C69A432310}">
      <dsp:nvSpPr>
        <dsp:cNvPr id="0" name=""/>
        <dsp:cNvSpPr/>
      </dsp:nvSpPr>
      <dsp:spPr>
        <a:xfrm>
          <a:off x="5055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Problem Identification</a:t>
          </a:r>
        </a:p>
      </dsp:txBody>
      <dsp:txXfrm>
        <a:off x="245886" y="0"/>
        <a:ext cx="1399030" cy="481661"/>
      </dsp:txXfrm>
    </dsp:sp>
    <dsp:sp modelId="{23785ACC-3C34-3542-B3E4-CA2E1F17B3A0}">
      <dsp:nvSpPr>
        <dsp:cNvPr id="0" name=""/>
        <dsp:cNvSpPr/>
      </dsp:nvSpPr>
      <dsp:spPr>
        <a:xfrm>
          <a:off x="1697677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Wrangling</a:t>
          </a:r>
        </a:p>
      </dsp:txBody>
      <dsp:txXfrm>
        <a:off x="1938508" y="0"/>
        <a:ext cx="1399030" cy="481661"/>
      </dsp:txXfrm>
    </dsp:sp>
    <dsp:sp modelId="{0403FA32-6E89-5749-BB60-718A482F99ED}">
      <dsp:nvSpPr>
        <dsp:cNvPr id="0" name=""/>
        <dsp:cNvSpPr/>
      </dsp:nvSpPr>
      <dsp:spPr>
        <a:xfrm>
          <a:off x="3390300" y="0"/>
          <a:ext cx="1880691" cy="481661"/>
        </a:xfrm>
        <a:prstGeom prst="chevron">
          <a:avLst/>
        </a:prstGeom>
        <a:solidFill>
          <a:schemeClr val="accent1">
            <a:lumMod val="50000"/>
          </a:schemeClr>
        </a:solidFill>
        <a:ln w="22225" cap="flat" cmpd="sng" algn="ctr">
          <a:solidFill>
            <a:srgbClr val="FFFF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Exploratory Data Analysis</a:t>
          </a:r>
        </a:p>
      </dsp:txBody>
      <dsp:txXfrm>
        <a:off x="3631131" y="0"/>
        <a:ext cx="1399030" cy="481661"/>
      </dsp:txXfrm>
    </dsp:sp>
    <dsp:sp modelId="{ACD78393-1A26-6149-A74C-DDE6FCE09813}">
      <dsp:nvSpPr>
        <dsp:cNvPr id="0" name=""/>
        <dsp:cNvSpPr/>
      </dsp:nvSpPr>
      <dsp:spPr>
        <a:xfrm>
          <a:off x="5082922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Pre-Processing and Data Development </a:t>
          </a:r>
        </a:p>
      </dsp:txBody>
      <dsp:txXfrm>
        <a:off x="5323753" y="0"/>
        <a:ext cx="1399030" cy="481661"/>
      </dsp:txXfrm>
    </dsp:sp>
    <dsp:sp modelId="{9A602850-88DE-E343-8FE2-D8BD142AFB2C}">
      <dsp:nvSpPr>
        <dsp:cNvPr id="0" name=""/>
        <dsp:cNvSpPr/>
      </dsp:nvSpPr>
      <dsp:spPr>
        <a:xfrm>
          <a:off x="6775544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Modeling</a:t>
          </a:r>
        </a:p>
      </dsp:txBody>
      <dsp:txXfrm>
        <a:off x="7016375" y="0"/>
        <a:ext cx="1399030" cy="481661"/>
      </dsp:txXfrm>
    </dsp:sp>
    <dsp:sp modelId="{393CAA40-6129-5D41-95E1-8A02155D2822}">
      <dsp:nvSpPr>
        <dsp:cNvPr id="0" name=""/>
        <dsp:cNvSpPr/>
      </dsp:nvSpPr>
      <dsp:spPr>
        <a:xfrm>
          <a:off x="8468166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Documentation</a:t>
          </a:r>
        </a:p>
      </dsp:txBody>
      <dsp:txXfrm>
        <a:off x="8708997" y="0"/>
        <a:ext cx="1399030" cy="48166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3AC9-9B9D-9E4B-AA38-E5C69A432310}">
      <dsp:nvSpPr>
        <dsp:cNvPr id="0" name=""/>
        <dsp:cNvSpPr/>
      </dsp:nvSpPr>
      <dsp:spPr>
        <a:xfrm>
          <a:off x="5055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Problem Identification</a:t>
          </a:r>
        </a:p>
      </dsp:txBody>
      <dsp:txXfrm>
        <a:off x="245886" y="0"/>
        <a:ext cx="1399030" cy="481661"/>
      </dsp:txXfrm>
    </dsp:sp>
    <dsp:sp modelId="{23785ACC-3C34-3542-B3E4-CA2E1F17B3A0}">
      <dsp:nvSpPr>
        <dsp:cNvPr id="0" name=""/>
        <dsp:cNvSpPr/>
      </dsp:nvSpPr>
      <dsp:spPr>
        <a:xfrm>
          <a:off x="1697677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Wrangling</a:t>
          </a:r>
        </a:p>
      </dsp:txBody>
      <dsp:txXfrm>
        <a:off x="1938508" y="0"/>
        <a:ext cx="1399030" cy="481661"/>
      </dsp:txXfrm>
    </dsp:sp>
    <dsp:sp modelId="{0403FA32-6E89-5749-BB60-718A482F99ED}">
      <dsp:nvSpPr>
        <dsp:cNvPr id="0" name=""/>
        <dsp:cNvSpPr/>
      </dsp:nvSpPr>
      <dsp:spPr>
        <a:xfrm>
          <a:off x="3390300" y="0"/>
          <a:ext cx="1880691" cy="481661"/>
        </a:xfrm>
        <a:prstGeom prst="chevron">
          <a:avLst/>
        </a:prstGeom>
        <a:solidFill>
          <a:schemeClr val="accent1">
            <a:lumMod val="50000"/>
          </a:schemeClr>
        </a:solidFill>
        <a:ln w="22225" cap="flat" cmpd="sng" algn="ctr">
          <a:solidFill>
            <a:srgbClr val="FFFF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Exploratory Data Analysis</a:t>
          </a:r>
        </a:p>
      </dsp:txBody>
      <dsp:txXfrm>
        <a:off x="3631131" y="0"/>
        <a:ext cx="1399030" cy="481661"/>
      </dsp:txXfrm>
    </dsp:sp>
    <dsp:sp modelId="{ACD78393-1A26-6149-A74C-DDE6FCE09813}">
      <dsp:nvSpPr>
        <dsp:cNvPr id="0" name=""/>
        <dsp:cNvSpPr/>
      </dsp:nvSpPr>
      <dsp:spPr>
        <a:xfrm>
          <a:off x="5082922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Pre-Processing and Data Development </a:t>
          </a:r>
        </a:p>
      </dsp:txBody>
      <dsp:txXfrm>
        <a:off x="5323753" y="0"/>
        <a:ext cx="1399030" cy="481661"/>
      </dsp:txXfrm>
    </dsp:sp>
    <dsp:sp modelId="{9A602850-88DE-E343-8FE2-D8BD142AFB2C}">
      <dsp:nvSpPr>
        <dsp:cNvPr id="0" name=""/>
        <dsp:cNvSpPr/>
      </dsp:nvSpPr>
      <dsp:spPr>
        <a:xfrm>
          <a:off x="6775544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Modeling</a:t>
          </a:r>
        </a:p>
      </dsp:txBody>
      <dsp:txXfrm>
        <a:off x="7016375" y="0"/>
        <a:ext cx="1399030" cy="481661"/>
      </dsp:txXfrm>
    </dsp:sp>
    <dsp:sp modelId="{393CAA40-6129-5D41-95E1-8A02155D2822}">
      <dsp:nvSpPr>
        <dsp:cNvPr id="0" name=""/>
        <dsp:cNvSpPr/>
      </dsp:nvSpPr>
      <dsp:spPr>
        <a:xfrm>
          <a:off x="8468166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Documentation</a:t>
          </a:r>
        </a:p>
      </dsp:txBody>
      <dsp:txXfrm>
        <a:off x="8708997" y="0"/>
        <a:ext cx="1399030" cy="481661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3AC9-9B9D-9E4B-AA38-E5C69A432310}">
      <dsp:nvSpPr>
        <dsp:cNvPr id="0" name=""/>
        <dsp:cNvSpPr/>
      </dsp:nvSpPr>
      <dsp:spPr>
        <a:xfrm>
          <a:off x="5055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Problem Identification</a:t>
          </a:r>
        </a:p>
      </dsp:txBody>
      <dsp:txXfrm>
        <a:off x="245886" y="0"/>
        <a:ext cx="1399030" cy="481661"/>
      </dsp:txXfrm>
    </dsp:sp>
    <dsp:sp modelId="{23785ACC-3C34-3542-B3E4-CA2E1F17B3A0}">
      <dsp:nvSpPr>
        <dsp:cNvPr id="0" name=""/>
        <dsp:cNvSpPr/>
      </dsp:nvSpPr>
      <dsp:spPr>
        <a:xfrm>
          <a:off x="1697677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Wrangling</a:t>
          </a:r>
        </a:p>
      </dsp:txBody>
      <dsp:txXfrm>
        <a:off x="1938508" y="0"/>
        <a:ext cx="1399030" cy="481661"/>
      </dsp:txXfrm>
    </dsp:sp>
    <dsp:sp modelId="{0403FA32-6E89-5749-BB60-718A482F99ED}">
      <dsp:nvSpPr>
        <dsp:cNvPr id="0" name=""/>
        <dsp:cNvSpPr/>
      </dsp:nvSpPr>
      <dsp:spPr>
        <a:xfrm>
          <a:off x="3390300" y="0"/>
          <a:ext cx="1880691" cy="481661"/>
        </a:xfrm>
        <a:prstGeom prst="chevron">
          <a:avLst/>
        </a:prstGeom>
        <a:solidFill>
          <a:schemeClr val="accent1">
            <a:lumMod val="50000"/>
          </a:schemeClr>
        </a:solidFill>
        <a:ln w="22225" cap="flat" cmpd="sng" algn="ctr">
          <a:solidFill>
            <a:srgbClr val="FFFF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Exploratory Data Analysis</a:t>
          </a:r>
        </a:p>
      </dsp:txBody>
      <dsp:txXfrm>
        <a:off x="3631131" y="0"/>
        <a:ext cx="1399030" cy="481661"/>
      </dsp:txXfrm>
    </dsp:sp>
    <dsp:sp modelId="{ACD78393-1A26-6149-A74C-DDE6FCE09813}">
      <dsp:nvSpPr>
        <dsp:cNvPr id="0" name=""/>
        <dsp:cNvSpPr/>
      </dsp:nvSpPr>
      <dsp:spPr>
        <a:xfrm>
          <a:off x="5082922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Pre-Processing and Data Development </a:t>
          </a:r>
        </a:p>
      </dsp:txBody>
      <dsp:txXfrm>
        <a:off x="5323753" y="0"/>
        <a:ext cx="1399030" cy="481661"/>
      </dsp:txXfrm>
    </dsp:sp>
    <dsp:sp modelId="{9A602850-88DE-E343-8FE2-D8BD142AFB2C}">
      <dsp:nvSpPr>
        <dsp:cNvPr id="0" name=""/>
        <dsp:cNvSpPr/>
      </dsp:nvSpPr>
      <dsp:spPr>
        <a:xfrm>
          <a:off x="6775544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Modeling</a:t>
          </a:r>
        </a:p>
      </dsp:txBody>
      <dsp:txXfrm>
        <a:off x="7016375" y="0"/>
        <a:ext cx="1399030" cy="481661"/>
      </dsp:txXfrm>
    </dsp:sp>
    <dsp:sp modelId="{393CAA40-6129-5D41-95E1-8A02155D2822}">
      <dsp:nvSpPr>
        <dsp:cNvPr id="0" name=""/>
        <dsp:cNvSpPr/>
      </dsp:nvSpPr>
      <dsp:spPr>
        <a:xfrm>
          <a:off x="8468166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Documentation</a:t>
          </a:r>
        </a:p>
      </dsp:txBody>
      <dsp:txXfrm>
        <a:off x="8708997" y="0"/>
        <a:ext cx="1399030" cy="481661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3AC9-9B9D-9E4B-AA38-E5C69A432310}">
      <dsp:nvSpPr>
        <dsp:cNvPr id="0" name=""/>
        <dsp:cNvSpPr/>
      </dsp:nvSpPr>
      <dsp:spPr>
        <a:xfrm>
          <a:off x="5055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Problem Identification</a:t>
          </a:r>
        </a:p>
      </dsp:txBody>
      <dsp:txXfrm>
        <a:off x="245886" y="0"/>
        <a:ext cx="1399030" cy="481661"/>
      </dsp:txXfrm>
    </dsp:sp>
    <dsp:sp modelId="{23785ACC-3C34-3542-B3E4-CA2E1F17B3A0}">
      <dsp:nvSpPr>
        <dsp:cNvPr id="0" name=""/>
        <dsp:cNvSpPr/>
      </dsp:nvSpPr>
      <dsp:spPr>
        <a:xfrm>
          <a:off x="1697677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Wrangling</a:t>
          </a:r>
        </a:p>
      </dsp:txBody>
      <dsp:txXfrm>
        <a:off x="1938508" y="0"/>
        <a:ext cx="1399030" cy="481661"/>
      </dsp:txXfrm>
    </dsp:sp>
    <dsp:sp modelId="{0403FA32-6E89-5749-BB60-718A482F99ED}">
      <dsp:nvSpPr>
        <dsp:cNvPr id="0" name=""/>
        <dsp:cNvSpPr/>
      </dsp:nvSpPr>
      <dsp:spPr>
        <a:xfrm>
          <a:off x="3390300" y="0"/>
          <a:ext cx="1880691" cy="481661"/>
        </a:xfrm>
        <a:prstGeom prst="chevron">
          <a:avLst/>
        </a:prstGeom>
        <a:solidFill>
          <a:schemeClr val="accent1">
            <a:lumMod val="50000"/>
          </a:schemeClr>
        </a:solidFill>
        <a:ln w="22225" cap="flat" cmpd="sng" algn="ctr">
          <a:solidFill>
            <a:srgbClr val="FFFF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Exploratory Data Analysis</a:t>
          </a:r>
        </a:p>
      </dsp:txBody>
      <dsp:txXfrm>
        <a:off x="3631131" y="0"/>
        <a:ext cx="1399030" cy="481661"/>
      </dsp:txXfrm>
    </dsp:sp>
    <dsp:sp modelId="{ACD78393-1A26-6149-A74C-DDE6FCE09813}">
      <dsp:nvSpPr>
        <dsp:cNvPr id="0" name=""/>
        <dsp:cNvSpPr/>
      </dsp:nvSpPr>
      <dsp:spPr>
        <a:xfrm>
          <a:off x="5082922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Pre-Processing and Data Development </a:t>
          </a:r>
        </a:p>
      </dsp:txBody>
      <dsp:txXfrm>
        <a:off x="5323753" y="0"/>
        <a:ext cx="1399030" cy="481661"/>
      </dsp:txXfrm>
    </dsp:sp>
    <dsp:sp modelId="{9A602850-88DE-E343-8FE2-D8BD142AFB2C}">
      <dsp:nvSpPr>
        <dsp:cNvPr id="0" name=""/>
        <dsp:cNvSpPr/>
      </dsp:nvSpPr>
      <dsp:spPr>
        <a:xfrm>
          <a:off x="6775544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Modeling</a:t>
          </a:r>
        </a:p>
      </dsp:txBody>
      <dsp:txXfrm>
        <a:off x="7016375" y="0"/>
        <a:ext cx="1399030" cy="481661"/>
      </dsp:txXfrm>
    </dsp:sp>
    <dsp:sp modelId="{393CAA40-6129-5D41-95E1-8A02155D2822}">
      <dsp:nvSpPr>
        <dsp:cNvPr id="0" name=""/>
        <dsp:cNvSpPr/>
      </dsp:nvSpPr>
      <dsp:spPr>
        <a:xfrm>
          <a:off x="8468166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Documentation</a:t>
          </a:r>
        </a:p>
      </dsp:txBody>
      <dsp:txXfrm>
        <a:off x="8708997" y="0"/>
        <a:ext cx="1399030" cy="4816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3AC9-9B9D-9E4B-AA38-E5C69A432310}">
      <dsp:nvSpPr>
        <dsp:cNvPr id="0" name=""/>
        <dsp:cNvSpPr/>
      </dsp:nvSpPr>
      <dsp:spPr>
        <a:xfrm>
          <a:off x="5055" y="0"/>
          <a:ext cx="1880691" cy="481661"/>
        </a:xfrm>
        <a:prstGeom prst="chevron">
          <a:avLst/>
        </a:prstGeom>
        <a:solidFill>
          <a:schemeClr val="accent1">
            <a:lumMod val="50000"/>
          </a:schemeClr>
        </a:solidFill>
        <a:ln w="22225" cap="flat" cmpd="sng" algn="ctr">
          <a:solidFill>
            <a:srgbClr val="FFFF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Problem Identification</a:t>
          </a:r>
        </a:p>
      </dsp:txBody>
      <dsp:txXfrm>
        <a:off x="245886" y="0"/>
        <a:ext cx="1399030" cy="481661"/>
      </dsp:txXfrm>
    </dsp:sp>
    <dsp:sp modelId="{23785ACC-3C34-3542-B3E4-CA2E1F17B3A0}">
      <dsp:nvSpPr>
        <dsp:cNvPr id="0" name=""/>
        <dsp:cNvSpPr/>
      </dsp:nvSpPr>
      <dsp:spPr>
        <a:xfrm>
          <a:off x="1697677" y="0"/>
          <a:ext cx="1880691" cy="481661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Wrangling</a:t>
          </a:r>
        </a:p>
      </dsp:txBody>
      <dsp:txXfrm>
        <a:off x="1938508" y="0"/>
        <a:ext cx="1399030" cy="481661"/>
      </dsp:txXfrm>
    </dsp:sp>
    <dsp:sp modelId="{0403FA32-6E89-5749-BB60-718A482F99ED}">
      <dsp:nvSpPr>
        <dsp:cNvPr id="0" name=""/>
        <dsp:cNvSpPr/>
      </dsp:nvSpPr>
      <dsp:spPr>
        <a:xfrm>
          <a:off x="3390300" y="0"/>
          <a:ext cx="1880691" cy="481661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Exploratory Data Analysis</a:t>
          </a:r>
        </a:p>
      </dsp:txBody>
      <dsp:txXfrm>
        <a:off x="3631131" y="0"/>
        <a:ext cx="1399030" cy="481661"/>
      </dsp:txXfrm>
    </dsp:sp>
    <dsp:sp modelId="{ACD78393-1A26-6149-A74C-DDE6FCE09813}">
      <dsp:nvSpPr>
        <dsp:cNvPr id="0" name=""/>
        <dsp:cNvSpPr/>
      </dsp:nvSpPr>
      <dsp:spPr>
        <a:xfrm>
          <a:off x="5082922" y="0"/>
          <a:ext cx="1880691" cy="481661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Pre-Processing and Data Development </a:t>
          </a:r>
        </a:p>
      </dsp:txBody>
      <dsp:txXfrm>
        <a:off x="5323753" y="0"/>
        <a:ext cx="1399030" cy="481661"/>
      </dsp:txXfrm>
    </dsp:sp>
    <dsp:sp modelId="{9A602850-88DE-E343-8FE2-D8BD142AFB2C}">
      <dsp:nvSpPr>
        <dsp:cNvPr id="0" name=""/>
        <dsp:cNvSpPr/>
      </dsp:nvSpPr>
      <dsp:spPr>
        <a:xfrm>
          <a:off x="6775544" y="0"/>
          <a:ext cx="1880691" cy="481661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Modeling</a:t>
          </a:r>
        </a:p>
      </dsp:txBody>
      <dsp:txXfrm>
        <a:off x="7016375" y="0"/>
        <a:ext cx="1399030" cy="481661"/>
      </dsp:txXfrm>
    </dsp:sp>
    <dsp:sp modelId="{393CAA40-6129-5D41-95E1-8A02155D2822}">
      <dsp:nvSpPr>
        <dsp:cNvPr id="0" name=""/>
        <dsp:cNvSpPr/>
      </dsp:nvSpPr>
      <dsp:spPr>
        <a:xfrm>
          <a:off x="8468166" y="0"/>
          <a:ext cx="1880691" cy="481661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Documentation</a:t>
          </a:r>
        </a:p>
      </dsp:txBody>
      <dsp:txXfrm>
        <a:off x="8708997" y="0"/>
        <a:ext cx="1399030" cy="481661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3AC9-9B9D-9E4B-AA38-E5C69A432310}">
      <dsp:nvSpPr>
        <dsp:cNvPr id="0" name=""/>
        <dsp:cNvSpPr/>
      </dsp:nvSpPr>
      <dsp:spPr>
        <a:xfrm>
          <a:off x="5055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Problem Identification</a:t>
          </a:r>
        </a:p>
      </dsp:txBody>
      <dsp:txXfrm>
        <a:off x="245886" y="0"/>
        <a:ext cx="1399030" cy="481661"/>
      </dsp:txXfrm>
    </dsp:sp>
    <dsp:sp modelId="{23785ACC-3C34-3542-B3E4-CA2E1F17B3A0}">
      <dsp:nvSpPr>
        <dsp:cNvPr id="0" name=""/>
        <dsp:cNvSpPr/>
      </dsp:nvSpPr>
      <dsp:spPr>
        <a:xfrm>
          <a:off x="1697677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Wrangling</a:t>
          </a:r>
        </a:p>
      </dsp:txBody>
      <dsp:txXfrm>
        <a:off x="1938508" y="0"/>
        <a:ext cx="1399030" cy="481661"/>
      </dsp:txXfrm>
    </dsp:sp>
    <dsp:sp modelId="{0403FA32-6E89-5749-BB60-718A482F99ED}">
      <dsp:nvSpPr>
        <dsp:cNvPr id="0" name=""/>
        <dsp:cNvSpPr/>
      </dsp:nvSpPr>
      <dsp:spPr>
        <a:xfrm>
          <a:off x="3390300" y="0"/>
          <a:ext cx="1880691" cy="481661"/>
        </a:xfrm>
        <a:prstGeom prst="chevron">
          <a:avLst/>
        </a:prstGeom>
        <a:solidFill>
          <a:schemeClr val="accent1">
            <a:lumMod val="50000"/>
          </a:schemeClr>
        </a:solidFill>
        <a:ln w="22225" cap="flat" cmpd="sng" algn="ctr">
          <a:solidFill>
            <a:srgbClr val="FFFF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Exploratory Data Analysis</a:t>
          </a:r>
        </a:p>
      </dsp:txBody>
      <dsp:txXfrm>
        <a:off x="3631131" y="0"/>
        <a:ext cx="1399030" cy="481661"/>
      </dsp:txXfrm>
    </dsp:sp>
    <dsp:sp modelId="{ACD78393-1A26-6149-A74C-DDE6FCE09813}">
      <dsp:nvSpPr>
        <dsp:cNvPr id="0" name=""/>
        <dsp:cNvSpPr/>
      </dsp:nvSpPr>
      <dsp:spPr>
        <a:xfrm>
          <a:off x="5082922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Pre-Processing and Data Development </a:t>
          </a:r>
        </a:p>
      </dsp:txBody>
      <dsp:txXfrm>
        <a:off x="5323753" y="0"/>
        <a:ext cx="1399030" cy="481661"/>
      </dsp:txXfrm>
    </dsp:sp>
    <dsp:sp modelId="{9A602850-88DE-E343-8FE2-D8BD142AFB2C}">
      <dsp:nvSpPr>
        <dsp:cNvPr id="0" name=""/>
        <dsp:cNvSpPr/>
      </dsp:nvSpPr>
      <dsp:spPr>
        <a:xfrm>
          <a:off x="6775544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Modeling</a:t>
          </a:r>
        </a:p>
      </dsp:txBody>
      <dsp:txXfrm>
        <a:off x="7016375" y="0"/>
        <a:ext cx="1399030" cy="481661"/>
      </dsp:txXfrm>
    </dsp:sp>
    <dsp:sp modelId="{393CAA40-6129-5D41-95E1-8A02155D2822}">
      <dsp:nvSpPr>
        <dsp:cNvPr id="0" name=""/>
        <dsp:cNvSpPr/>
      </dsp:nvSpPr>
      <dsp:spPr>
        <a:xfrm>
          <a:off x="8468166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Documentation</a:t>
          </a:r>
        </a:p>
      </dsp:txBody>
      <dsp:txXfrm>
        <a:off x="8708997" y="0"/>
        <a:ext cx="1399030" cy="481661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3AC9-9B9D-9E4B-AA38-E5C69A432310}">
      <dsp:nvSpPr>
        <dsp:cNvPr id="0" name=""/>
        <dsp:cNvSpPr/>
      </dsp:nvSpPr>
      <dsp:spPr>
        <a:xfrm>
          <a:off x="5055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Problem Identification</a:t>
          </a:r>
        </a:p>
      </dsp:txBody>
      <dsp:txXfrm>
        <a:off x="245886" y="0"/>
        <a:ext cx="1399030" cy="481661"/>
      </dsp:txXfrm>
    </dsp:sp>
    <dsp:sp modelId="{23785ACC-3C34-3542-B3E4-CA2E1F17B3A0}">
      <dsp:nvSpPr>
        <dsp:cNvPr id="0" name=""/>
        <dsp:cNvSpPr/>
      </dsp:nvSpPr>
      <dsp:spPr>
        <a:xfrm>
          <a:off x="1697677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Wrangling</a:t>
          </a:r>
        </a:p>
      </dsp:txBody>
      <dsp:txXfrm>
        <a:off x="1938508" y="0"/>
        <a:ext cx="1399030" cy="481661"/>
      </dsp:txXfrm>
    </dsp:sp>
    <dsp:sp modelId="{0403FA32-6E89-5749-BB60-718A482F99ED}">
      <dsp:nvSpPr>
        <dsp:cNvPr id="0" name=""/>
        <dsp:cNvSpPr/>
      </dsp:nvSpPr>
      <dsp:spPr>
        <a:xfrm>
          <a:off x="3390300" y="0"/>
          <a:ext cx="1880691" cy="481661"/>
        </a:xfrm>
        <a:prstGeom prst="chevron">
          <a:avLst/>
        </a:prstGeom>
        <a:solidFill>
          <a:schemeClr val="accent1">
            <a:lumMod val="50000"/>
          </a:schemeClr>
        </a:solidFill>
        <a:ln w="22225" cap="flat" cmpd="sng" algn="ctr">
          <a:solidFill>
            <a:srgbClr val="FFFF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Exploratory Data Analysis</a:t>
          </a:r>
        </a:p>
      </dsp:txBody>
      <dsp:txXfrm>
        <a:off x="3631131" y="0"/>
        <a:ext cx="1399030" cy="481661"/>
      </dsp:txXfrm>
    </dsp:sp>
    <dsp:sp modelId="{ACD78393-1A26-6149-A74C-DDE6FCE09813}">
      <dsp:nvSpPr>
        <dsp:cNvPr id="0" name=""/>
        <dsp:cNvSpPr/>
      </dsp:nvSpPr>
      <dsp:spPr>
        <a:xfrm>
          <a:off x="5082922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Pre-Processing and Data Development </a:t>
          </a:r>
        </a:p>
      </dsp:txBody>
      <dsp:txXfrm>
        <a:off x="5323753" y="0"/>
        <a:ext cx="1399030" cy="481661"/>
      </dsp:txXfrm>
    </dsp:sp>
    <dsp:sp modelId="{9A602850-88DE-E343-8FE2-D8BD142AFB2C}">
      <dsp:nvSpPr>
        <dsp:cNvPr id="0" name=""/>
        <dsp:cNvSpPr/>
      </dsp:nvSpPr>
      <dsp:spPr>
        <a:xfrm>
          <a:off x="6775544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Modeling</a:t>
          </a:r>
        </a:p>
      </dsp:txBody>
      <dsp:txXfrm>
        <a:off x="7016375" y="0"/>
        <a:ext cx="1399030" cy="481661"/>
      </dsp:txXfrm>
    </dsp:sp>
    <dsp:sp modelId="{393CAA40-6129-5D41-95E1-8A02155D2822}">
      <dsp:nvSpPr>
        <dsp:cNvPr id="0" name=""/>
        <dsp:cNvSpPr/>
      </dsp:nvSpPr>
      <dsp:spPr>
        <a:xfrm>
          <a:off x="8468166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Documentation</a:t>
          </a:r>
        </a:p>
      </dsp:txBody>
      <dsp:txXfrm>
        <a:off x="8708997" y="0"/>
        <a:ext cx="1399030" cy="481661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3AC9-9B9D-9E4B-AA38-E5C69A432310}">
      <dsp:nvSpPr>
        <dsp:cNvPr id="0" name=""/>
        <dsp:cNvSpPr/>
      </dsp:nvSpPr>
      <dsp:spPr>
        <a:xfrm>
          <a:off x="5055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Problem Identification</a:t>
          </a:r>
        </a:p>
      </dsp:txBody>
      <dsp:txXfrm>
        <a:off x="245886" y="0"/>
        <a:ext cx="1399030" cy="481661"/>
      </dsp:txXfrm>
    </dsp:sp>
    <dsp:sp modelId="{23785ACC-3C34-3542-B3E4-CA2E1F17B3A0}">
      <dsp:nvSpPr>
        <dsp:cNvPr id="0" name=""/>
        <dsp:cNvSpPr/>
      </dsp:nvSpPr>
      <dsp:spPr>
        <a:xfrm>
          <a:off x="1697677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Wrangling</a:t>
          </a:r>
        </a:p>
      </dsp:txBody>
      <dsp:txXfrm>
        <a:off x="1938508" y="0"/>
        <a:ext cx="1399030" cy="481661"/>
      </dsp:txXfrm>
    </dsp:sp>
    <dsp:sp modelId="{0403FA32-6E89-5749-BB60-718A482F99ED}">
      <dsp:nvSpPr>
        <dsp:cNvPr id="0" name=""/>
        <dsp:cNvSpPr/>
      </dsp:nvSpPr>
      <dsp:spPr>
        <a:xfrm>
          <a:off x="3390300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Exploratory Data Analysis</a:t>
          </a:r>
        </a:p>
      </dsp:txBody>
      <dsp:txXfrm>
        <a:off x="3631131" y="0"/>
        <a:ext cx="1399030" cy="481661"/>
      </dsp:txXfrm>
    </dsp:sp>
    <dsp:sp modelId="{ACD78393-1A26-6149-A74C-DDE6FCE09813}">
      <dsp:nvSpPr>
        <dsp:cNvPr id="0" name=""/>
        <dsp:cNvSpPr/>
      </dsp:nvSpPr>
      <dsp:spPr>
        <a:xfrm>
          <a:off x="5082922" y="0"/>
          <a:ext cx="1880691" cy="481661"/>
        </a:xfrm>
        <a:prstGeom prst="chevron">
          <a:avLst/>
        </a:prstGeom>
        <a:solidFill>
          <a:schemeClr val="accent1">
            <a:lumMod val="50000"/>
          </a:schemeClr>
        </a:solidFill>
        <a:ln w="22225" cap="flat" cmpd="sng" algn="ctr">
          <a:solidFill>
            <a:srgbClr val="FFFF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Pre-Processing and Data Development </a:t>
          </a:r>
        </a:p>
      </dsp:txBody>
      <dsp:txXfrm>
        <a:off x="5323753" y="0"/>
        <a:ext cx="1399030" cy="481661"/>
      </dsp:txXfrm>
    </dsp:sp>
    <dsp:sp modelId="{9A602850-88DE-E343-8FE2-D8BD142AFB2C}">
      <dsp:nvSpPr>
        <dsp:cNvPr id="0" name=""/>
        <dsp:cNvSpPr/>
      </dsp:nvSpPr>
      <dsp:spPr>
        <a:xfrm>
          <a:off x="6775544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Modeling</a:t>
          </a:r>
        </a:p>
      </dsp:txBody>
      <dsp:txXfrm>
        <a:off x="7016375" y="0"/>
        <a:ext cx="1399030" cy="481661"/>
      </dsp:txXfrm>
    </dsp:sp>
    <dsp:sp modelId="{393CAA40-6129-5D41-95E1-8A02155D2822}">
      <dsp:nvSpPr>
        <dsp:cNvPr id="0" name=""/>
        <dsp:cNvSpPr/>
      </dsp:nvSpPr>
      <dsp:spPr>
        <a:xfrm>
          <a:off x="8468166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Documentation</a:t>
          </a:r>
        </a:p>
      </dsp:txBody>
      <dsp:txXfrm>
        <a:off x="8708997" y="0"/>
        <a:ext cx="1399030" cy="481661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3AC9-9B9D-9E4B-AA38-E5C69A432310}">
      <dsp:nvSpPr>
        <dsp:cNvPr id="0" name=""/>
        <dsp:cNvSpPr/>
      </dsp:nvSpPr>
      <dsp:spPr>
        <a:xfrm>
          <a:off x="5055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Problem Identification</a:t>
          </a:r>
        </a:p>
      </dsp:txBody>
      <dsp:txXfrm>
        <a:off x="245886" y="0"/>
        <a:ext cx="1399030" cy="481661"/>
      </dsp:txXfrm>
    </dsp:sp>
    <dsp:sp modelId="{23785ACC-3C34-3542-B3E4-CA2E1F17B3A0}">
      <dsp:nvSpPr>
        <dsp:cNvPr id="0" name=""/>
        <dsp:cNvSpPr/>
      </dsp:nvSpPr>
      <dsp:spPr>
        <a:xfrm>
          <a:off x="1697677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Wrangling</a:t>
          </a:r>
        </a:p>
      </dsp:txBody>
      <dsp:txXfrm>
        <a:off x="1938508" y="0"/>
        <a:ext cx="1399030" cy="481661"/>
      </dsp:txXfrm>
    </dsp:sp>
    <dsp:sp modelId="{0403FA32-6E89-5749-BB60-718A482F99ED}">
      <dsp:nvSpPr>
        <dsp:cNvPr id="0" name=""/>
        <dsp:cNvSpPr/>
      </dsp:nvSpPr>
      <dsp:spPr>
        <a:xfrm>
          <a:off x="3390300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Exploratory Data Analysis</a:t>
          </a:r>
        </a:p>
      </dsp:txBody>
      <dsp:txXfrm>
        <a:off x="3631131" y="0"/>
        <a:ext cx="1399030" cy="481661"/>
      </dsp:txXfrm>
    </dsp:sp>
    <dsp:sp modelId="{ACD78393-1A26-6149-A74C-DDE6FCE09813}">
      <dsp:nvSpPr>
        <dsp:cNvPr id="0" name=""/>
        <dsp:cNvSpPr/>
      </dsp:nvSpPr>
      <dsp:spPr>
        <a:xfrm>
          <a:off x="5082922" y="0"/>
          <a:ext cx="1880691" cy="481661"/>
        </a:xfrm>
        <a:prstGeom prst="chevron">
          <a:avLst/>
        </a:prstGeom>
        <a:solidFill>
          <a:schemeClr val="accent1">
            <a:lumMod val="50000"/>
          </a:schemeClr>
        </a:solidFill>
        <a:ln w="22225" cap="flat" cmpd="sng" algn="ctr">
          <a:solidFill>
            <a:srgbClr val="FFFF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Pre-Processing and Data Development </a:t>
          </a:r>
        </a:p>
      </dsp:txBody>
      <dsp:txXfrm>
        <a:off x="5323753" y="0"/>
        <a:ext cx="1399030" cy="481661"/>
      </dsp:txXfrm>
    </dsp:sp>
    <dsp:sp modelId="{9A602850-88DE-E343-8FE2-D8BD142AFB2C}">
      <dsp:nvSpPr>
        <dsp:cNvPr id="0" name=""/>
        <dsp:cNvSpPr/>
      </dsp:nvSpPr>
      <dsp:spPr>
        <a:xfrm>
          <a:off x="6775544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Modeling</a:t>
          </a:r>
        </a:p>
      </dsp:txBody>
      <dsp:txXfrm>
        <a:off x="7016375" y="0"/>
        <a:ext cx="1399030" cy="481661"/>
      </dsp:txXfrm>
    </dsp:sp>
    <dsp:sp modelId="{393CAA40-6129-5D41-95E1-8A02155D2822}">
      <dsp:nvSpPr>
        <dsp:cNvPr id="0" name=""/>
        <dsp:cNvSpPr/>
      </dsp:nvSpPr>
      <dsp:spPr>
        <a:xfrm>
          <a:off x="8468166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Documentation</a:t>
          </a:r>
        </a:p>
      </dsp:txBody>
      <dsp:txXfrm>
        <a:off x="8708997" y="0"/>
        <a:ext cx="1399030" cy="481661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3AC9-9B9D-9E4B-AA38-E5C69A432310}">
      <dsp:nvSpPr>
        <dsp:cNvPr id="0" name=""/>
        <dsp:cNvSpPr/>
      </dsp:nvSpPr>
      <dsp:spPr>
        <a:xfrm>
          <a:off x="5055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Problem Identification</a:t>
          </a:r>
        </a:p>
      </dsp:txBody>
      <dsp:txXfrm>
        <a:off x="245886" y="0"/>
        <a:ext cx="1399030" cy="481661"/>
      </dsp:txXfrm>
    </dsp:sp>
    <dsp:sp modelId="{23785ACC-3C34-3542-B3E4-CA2E1F17B3A0}">
      <dsp:nvSpPr>
        <dsp:cNvPr id="0" name=""/>
        <dsp:cNvSpPr/>
      </dsp:nvSpPr>
      <dsp:spPr>
        <a:xfrm>
          <a:off x="1697677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Wrangling</a:t>
          </a:r>
        </a:p>
      </dsp:txBody>
      <dsp:txXfrm>
        <a:off x="1938508" y="0"/>
        <a:ext cx="1399030" cy="481661"/>
      </dsp:txXfrm>
    </dsp:sp>
    <dsp:sp modelId="{0403FA32-6E89-5749-BB60-718A482F99ED}">
      <dsp:nvSpPr>
        <dsp:cNvPr id="0" name=""/>
        <dsp:cNvSpPr/>
      </dsp:nvSpPr>
      <dsp:spPr>
        <a:xfrm>
          <a:off x="3390300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Exploratory Data Analysis</a:t>
          </a:r>
        </a:p>
      </dsp:txBody>
      <dsp:txXfrm>
        <a:off x="3631131" y="0"/>
        <a:ext cx="1399030" cy="481661"/>
      </dsp:txXfrm>
    </dsp:sp>
    <dsp:sp modelId="{ACD78393-1A26-6149-A74C-DDE6FCE09813}">
      <dsp:nvSpPr>
        <dsp:cNvPr id="0" name=""/>
        <dsp:cNvSpPr/>
      </dsp:nvSpPr>
      <dsp:spPr>
        <a:xfrm>
          <a:off x="5082922" y="0"/>
          <a:ext cx="1880691" cy="481661"/>
        </a:xfrm>
        <a:prstGeom prst="chevron">
          <a:avLst/>
        </a:prstGeom>
        <a:solidFill>
          <a:schemeClr val="accent1">
            <a:lumMod val="50000"/>
          </a:schemeClr>
        </a:solidFill>
        <a:ln w="22225" cap="flat" cmpd="sng" algn="ctr">
          <a:solidFill>
            <a:srgbClr val="FFFF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Pre-Processing and Data Development </a:t>
          </a:r>
        </a:p>
      </dsp:txBody>
      <dsp:txXfrm>
        <a:off x="5323753" y="0"/>
        <a:ext cx="1399030" cy="481661"/>
      </dsp:txXfrm>
    </dsp:sp>
    <dsp:sp modelId="{9A602850-88DE-E343-8FE2-D8BD142AFB2C}">
      <dsp:nvSpPr>
        <dsp:cNvPr id="0" name=""/>
        <dsp:cNvSpPr/>
      </dsp:nvSpPr>
      <dsp:spPr>
        <a:xfrm>
          <a:off x="6775544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Modeling</a:t>
          </a:r>
        </a:p>
      </dsp:txBody>
      <dsp:txXfrm>
        <a:off x="7016375" y="0"/>
        <a:ext cx="1399030" cy="481661"/>
      </dsp:txXfrm>
    </dsp:sp>
    <dsp:sp modelId="{393CAA40-6129-5D41-95E1-8A02155D2822}">
      <dsp:nvSpPr>
        <dsp:cNvPr id="0" name=""/>
        <dsp:cNvSpPr/>
      </dsp:nvSpPr>
      <dsp:spPr>
        <a:xfrm>
          <a:off x="8468166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Documentation</a:t>
          </a:r>
        </a:p>
      </dsp:txBody>
      <dsp:txXfrm>
        <a:off x="8708997" y="0"/>
        <a:ext cx="1399030" cy="481661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3AC9-9B9D-9E4B-AA38-E5C69A432310}">
      <dsp:nvSpPr>
        <dsp:cNvPr id="0" name=""/>
        <dsp:cNvSpPr/>
      </dsp:nvSpPr>
      <dsp:spPr>
        <a:xfrm>
          <a:off x="5055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Problem Identification</a:t>
          </a:r>
        </a:p>
      </dsp:txBody>
      <dsp:txXfrm>
        <a:off x="245886" y="0"/>
        <a:ext cx="1399030" cy="481661"/>
      </dsp:txXfrm>
    </dsp:sp>
    <dsp:sp modelId="{23785ACC-3C34-3542-B3E4-CA2E1F17B3A0}">
      <dsp:nvSpPr>
        <dsp:cNvPr id="0" name=""/>
        <dsp:cNvSpPr/>
      </dsp:nvSpPr>
      <dsp:spPr>
        <a:xfrm>
          <a:off x="1697677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Wrangling</a:t>
          </a:r>
        </a:p>
      </dsp:txBody>
      <dsp:txXfrm>
        <a:off x="1938508" y="0"/>
        <a:ext cx="1399030" cy="481661"/>
      </dsp:txXfrm>
    </dsp:sp>
    <dsp:sp modelId="{0403FA32-6E89-5749-BB60-718A482F99ED}">
      <dsp:nvSpPr>
        <dsp:cNvPr id="0" name=""/>
        <dsp:cNvSpPr/>
      </dsp:nvSpPr>
      <dsp:spPr>
        <a:xfrm>
          <a:off x="3390300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Exploratory Data Analysis</a:t>
          </a:r>
        </a:p>
      </dsp:txBody>
      <dsp:txXfrm>
        <a:off x="3631131" y="0"/>
        <a:ext cx="1399030" cy="481661"/>
      </dsp:txXfrm>
    </dsp:sp>
    <dsp:sp modelId="{ACD78393-1A26-6149-A74C-DDE6FCE09813}">
      <dsp:nvSpPr>
        <dsp:cNvPr id="0" name=""/>
        <dsp:cNvSpPr/>
      </dsp:nvSpPr>
      <dsp:spPr>
        <a:xfrm>
          <a:off x="5082922" y="0"/>
          <a:ext cx="1880691" cy="481661"/>
        </a:xfrm>
        <a:prstGeom prst="chevron">
          <a:avLst/>
        </a:prstGeom>
        <a:solidFill>
          <a:schemeClr val="accent1">
            <a:lumMod val="50000"/>
          </a:schemeClr>
        </a:solidFill>
        <a:ln w="22225" cap="flat" cmpd="sng" algn="ctr">
          <a:solidFill>
            <a:srgbClr val="FFFF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Pre-Processing and Data Development </a:t>
          </a:r>
        </a:p>
      </dsp:txBody>
      <dsp:txXfrm>
        <a:off x="5323753" y="0"/>
        <a:ext cx="1399030" cy="481661"/>
      </dsp:txXfrm>
    </dsp:sp>
    <dsp:sp modelId="{9A602850-88DE-E343-8FE2-D8BD142AFB2C}">
      <dsp:nvSpPr>
        <dsp:cNvPr id="0" name=""/>
        <dsp:cNvSpPr/>
      </dsp:nvSpPr>
      <dsp:spPr>
        <a:xfrm>
          <a:off x="6775544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Modeling</a:t>
          </a:r>
        </a:p>
      </dsp:txBody>
      <dsp:txXfrm>
        <a:off x="7016375" y="0"/>
        <a:ext cx="1399030" cy="481661"/>
      </dsp:txXfrm>
    </dsp:sp>
    <dsp:sp modelId="{393CAA40-6129-5D41-95E1-8A02155D2822}">
      <dsp:nvSpPr>
        <dsp:cNvPr id="0" name=""/>
        <dsp:cNvSpPr/>
      </dsp:nvSpPr>
      <dsp:spPr>
        <a:xfrm>
          <a:off x="8468166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Documentation</a:t>
          </a:r>
        </a:p>
      </dsp:txBody>
      <dsp:txXfrm>
        <a:off x="8708997" y="0"/>
        <a:ext cx="1399030" cy="481661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3AC9-9B9D-9E4B-AA38-E5C69A432310}">
      <dsp:nvSpPr>
        <dsp:cNvPr id="0" name=""/>
        <dsp:cNvSpPr/>
      </dsp:nvSpPr>
      <dsp:spPr>
        <a:xfrm>
          <a:off x="5055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Problem Identification</a:t>
          </a:r>
        </a:p>
      </dsp:txBody>
      <dsp:txXfrm>
        <a:off x="245886" y="0"/>
        <a:ext cx="1399030" cy="481661"/>
      </dsp:txXfrm>
    </dsp:sp>
    <dsp:sp modelId="{23785ACC-3C34-3542-B3E4-CA2E1F17B3A0}">
      <dsp:nvSpPr>
        <dsp:cNvPr id="0" name=""/>
        <dsp:cNvSpPr/>
      </dsp:nvSpPr>
      <dsp:spPr>
        <a:xfrm>
          <a:off x="1697677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Wrangling</a:t>
          </a:r>
        </a:p>
      </dsp:txBody>
      <dsp:txXfrm>
        <a:off x="1938508" y="0"/>
        <a:ext cx="1399030" cy="481661"/>
      </dsp:txXfrm>
    </dsp:sp>
    <dsp:sp modelId="{0403FA32-6E89-5749-BB60-718A482F99ED}">
      <dsp:nvSpPr>
        <dsp:cNvPr id="0" name=""/>
        <dsp:cNvSpPr/>
      </dsp:nvSpPr>
      <dsp:spPr>
        <a:xfrm>
          <a:off x="3390300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Exploratory Data Analysis</a:t>
          </a:r>
        </a:p>
      </dsp:txBody>
      <dsp:txXfrm>
        <a:off x="3631131" y="0"/>
        <a:ext cx="1399030" cy="481661"/>
      </dsp:txXfrm>
    </dsp:sp>
    <dsp:sp modelId="{ACD78393-1A26-6149-A74C-DDE6FCE09813}">
      <dsp:nvSpPr>
        <dsp:cNvPr id="0" name=""/>
        <dsp:cNvSpPr/>
      </dsp:nvSpPr>
      <dsp:spPr>
        <a:xfrm>
          <a:off x="5082922" y="0"/>
          <a:ext cx="1880691" cy="481661"/>
        </a:xfrm>
        <a:prstGeom prst="chevron">
          <a:avLst/>
        </a:prstGeom>
        <a:solidFill>
          <a:schemeClr val="accent1">
            <a:lumMod val="50000"/>
          </a:schemeClr>
        </a:solidFill>
        <a:ln w="22225" cap="flat" cmpd="sng" algn="ctr">
          <a:solidFill>
            <a:srgbClr val="FFFF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Pre-Processing and Data Development </a:t>
          </a:r>
        </a:p>
      </dsp:txBody>
      <dsp:txXfrm>
        <a:off x="5323753" y="0"/>
        <a:ext cx="1399030" cy="481661"/>
      </dsp:txXfrm>
    </dsp:sp>
    <dsp:sp modelId="{9A602850-88DE-E343-8FE2-D8BD142AFB2C}">
      <dsp:nvSpPr>
        <dsp:cNvPr id="0" name=""/>
        <dsp:cNvSpPr/>
      </dsp:nvSpPr>
      <dsp:spPr>
        <a:xfrm>
          <a:off x="6775544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Modeling</a:t>
          </a:r>
        </a:p>
      </dsp:txBody>
      <dsp:txXfrm>
        <a:off x="7016375" y="0"/>
        <a:ext cx="1399030" cy="481661"/>
      </dsp:txXfrm>
    </dsp:sp>
    <dsp:sp modelId="{393CAA40-6129-5D41-95E1-8A02155D2822}">
      <dsp:nvSpPr>
        <dsp:cNvPr id="0" name=""/>
        <dsp:cNvSpPr/>
      </dsp:nvSpPr>
      <dsp:spPr>
        <a:xfrm>
          <a:off x="8468166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Documentation</a:t>
          </a:r>
        </a:p>
      </dsp:txBody>
      <dsp:txXfrm>
        <a:off x="8708997" y="0"/>
        <a:ext cx="1399030" cy="481661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3AC9-9B9D-9E4B-AA38-E5C69A432310}">
      <dsp:nvSpPr>
        <dsp:cNvPr id="0" name=""/>
        <dsp:cNvSpPr/>
      </dsp:nvSpPr>
      <dsp:spPr>
        <a:xfrm>
          <a:off x="5055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Problem Identification</a:t>
          </a:r>
        </a:p>
      </dsp:txBody>
      <dsp:txXfrm>
        <a:off x="245886" y="0"/>
        <a:ext cx="1399030" cy="481661"/>
      </dsp:txXfrm>
    </dsp:sp>
    <dsp:sp modelId="{23785ACC-3C34-3542-B3E4-CA2E1F17B3A0}">
      <dsp:nvSpPr>
        <dsp:cNvPr id="0" name=""/>
        <dsp:cNvSpPr/>
      </dsp:nvSpPr>
      <dsp:spPr>
        <a:xfrm>
          <a:off x="1697677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Wrangling</a:t>
          </a:r>
        </a:p>
      </dsp:txBody>
      <dsp:txXfrm>
        <a:off x="1938508" y="0"/>
        <a:ext cx="1399030" cy="481661"/>
      </dsp:txXfrm>
    </dsp:sp>
    <dsp:sp modelId="{0403FA32-6E89-5749-BB60-718A482F99ED}">
      <dsp:nvSpPr>
        <dsp:cNvPr id="0" name=""/>
        <dsp:cNvSpPr/>
      </dsp:nvSpPr>
      <dsp:spPr>
        <a:xfrm>
          <a:off x="3390300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Exploratory Data Analysis</a:t>
          </a:r>
        </a:p>
      </dsp:txBody>
      <dsp:txXfrm>
        <a:off x="3631131" y="0"/>
        <a:ext cx="1399030" cy="481661"/>
      </dsp:txXfrm>
    </dsp:sp>
    <dsp:sp modelId="{ACD78393-1A26-6149-A74C-DDE6FCE09813}">
      <dsp:nvSpPr>
        <dsp:cNvPr id="0" name=""/>
        <dsp:cNvSpPr/>
      </dsp:nvSpPr>
      <dsp:spPr>
        <a:xfrm>
          <a:off x="5082922" y="0"/>
          <a:ext cx="1880691" cy="481661"/>
        </a:xfrm>
        <a:prstGeom prst="chevron">
          <a:avLst/>
        </a:prstGeom>
        <a:solidFill>
          <a:schemeClr val="accent1">
            <a:lumMod val="50000"/>
          </a:schemeClr>
        </a:solidFill>
        <a:ln w="22225" cap="flat" cmpd="sng" algn="ctr">
          <a:solidFill>
            <a:srgbClr val="FFFF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Pre-Processing and Data Development </a:t>
          </a:r>
        </a:p>
      </dsp:txBody>
      <dsp:txXfrm>
        <a:off x="5323753" y="0"/>
        <a:ext cx="1399030" cy="481661"/>
      </dsp:txXfrm>
    </dsp:sp>
    <dsp:sp modelId="{9A602850-88DE-E343-8FE2-D8BD142AFB2C}">
      <dsp:nvSpPr>
        <dsp:cNvPr id="0" name=""/>
        <dsp:cNvSpPr/>
      </dsp:nvSpPr>
      <dsp:spPr>
        <a:xfrm>
          <a:off x="6775544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Modeling</a:t>
          </a:r>
        </a:p>
      </dsp:txBody>
      <dsp:txXfrm>
        <a:off x="7016375" y="0"/>
        <a:ext cx="1399030" cy="481661"/>
      </dsp:txXfrm>
    </dsp:sp>
    <dsp:sp modelId="{393CAA40-6129-5D41-95E1-8A02155D2822}">
      <dsp:nvSpPr>
        <dsp:cNvPr id="0" name=""/>
        <dsp:cNvSpPr/>
      </dsp:nvSpPr>
      <dsp:spPr>
        <a:xfrm>
          <a:off x="8468166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Documentation</a:t>
          </a:r>
        </a:p>
      </dsp:txBody>
      <dsp:txXfrm>
        <a:off x="8708997" y="0"/>
        <a:ext cx="1399030" cy="481661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3AC9-9B9D-9E4B-AA38-E5C69A432310}">
      <dsp:nvSpPr>
        <dsp:cNvPr id="0" name=""/>
        <dsp:cNvSpPr/>
      </dsp:nvSpPr>
      <dsp:spPr>
        <a:xfrm>
          <a:off x="5055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Problem Identification</a:t>
          </a:r>
        </a:p>
      </dsp:txBody>
      <dsp:txXfrm>
        <a:off x="245886" y="0"/>
        <a:ext cx="1399030" cy="481661"/>
      </dsp:txXfrm>
    </dsp:sp>
    <dsp:sp modelId="{23785ACC-3C34-3542-B3E4-CA2E1F17B3A0}">
      <dsp:nvSpPr>
        <dsp:cNvPr id="0" name=""/>
        <dsp:cNvSpPr/>
      </dsp:nvSpPr>
      <dsp:spPr>
        <a:xfrm>
          <a:off x="1697677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Wrangling</a:t>
          </a:r>
        </a:p>
      </dsp:txBody>
      <dsp:txXfrm>
        <a:off x="1938508" y="0"/>
        <a:ext cx="1399030" cy="481661"/>
      </dsp:txXfrm>
    </dsp:sp>
    <dsp:sp modelId="{0403FA32-6E89-5749-BB60-718A482F99ED}">
      <dsp:nvSpPr>
        <dsp:cNvPr id="0" name=""/>
        <dsp:cNvSpPr/>
      </dsp:nvSpPr>
      <dsp:spPr>
        <a:xfrm>
          <a:off x="3390300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Exploratory Data Analysis</a:t>
          </a:r>
        </a:p>
      </dsp:txBody>
      <dsp:txXfrm>
        <a:off x="3631131" y="0"/>
        <a:ext cx="1399030" cy="481661"/>
      </dsp:txXfrm>
    </dsp:sp>
    <dsp:sp modelId="{ACD78393-1A26-6149-A74C-DDE6FCE09813}">
      <dsp:nvSpPr>
        <dsp:cNvPr id="0" name=""/>
        <dsp:cNvSpPr/>
      </dsp:nvSpPr>
      <dsp:spPr>
        <a:xfrm>
          <a:off x="5082922" y="0"/>
          <a:ext cx="1880691" cy="481661"/>
        </a:xfrm>
        <a:prstGeom prst="chevron">
          <a:avLst/>
        </a:prstGeom>
        <a:solidFill>
          <a:schemeClr val="accent1">
            <a:lumMod val="50000"/>
          </a:schemeClr>
        </a:solidFill>
        <a:ln w="22225" cap="flat" cmpd="sng" algn="ctr">
          <a:solidFill>
            <a:srgbClr val="FFFF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Pre-Processing and Data Development </a:t>
          </a:r>
        </a:p>
      </dsp:txBody>
      <dsp:txXfrm>
        <a:off x="5323753" y="0"/>
        <a:ext cx="1399030" cy="481661"/>
      </dsp:txXfrm>
    </dsp:sp>
    <dsp:sp modelId="{9A602850-88DE-E343-8FE2-D8BD142AFB2C}">
      <dsp:nvSpPr>
        <dsp:cNvPr id="0" name=""/>
        <dsp:cNvSpPr/>
      </dsp:nvSpPr>
      <dsp:spPr>
        <a:xfrm>
          <a:off x="6775544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Modeling</a:t>
          </a:r>
        </a:p>
      </dsp:txBody>
      <dsp:txXfrm>
        <a:off x="7016375" y="0"/>
        <a:ext cx="1399030" cy="481661"/>
      </dsp:txXfrm>
    </dsp:sp>
    <dsp:sp modelId="{393CAA40-6129-5D41-95E1-8A02155D2822}">
      <dsp:nvSpPr>
        <dsp:cNvPr id="0" name=""/>
        <dsp:cNvSpPr/>
      </dsp:nvSpPr>
      <dsp:spPr>
        <a:xfrm>
          <a:off x="8468166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Documentation</a:t>
          </a:r>
        </a:p>
      </dsp:txBody>
      <dsp:txXfrm>
        <a:off x="8708997" y="0"/>
        <a:ext cx="1399030" cy="481661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3AC9-9B9D-9E4B-AA38-E5C69A432310}">
      <dsp:nvSpPr>
        <dsp:cNvPr id="0" name=""/>
        <dsp:cNvSpPr/>
      </dsp:nvSpPr>
      <dsp:spPr>
        <a:xfrm>
          <a:off x="5055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Problem Identification</a:t>
          </a:r>
        </a:p>
      </dsp:txBody>
      <dsp:txXfrm>
        <a:off x="245886" y="0"/>
        <a:ext cx="1399030" cy="481661"/>
      </dsp:txXfrm>
    </dsp:sp>
    <dsp:sp modelId="{23785ACC-3C34-3542-B3E4-CA2E1F17B3A0}">
      <dsp:nvSpPr>
        <dsp:cNvPr id="0" name=""/>
        <dsp:cNvSpPr/>
      </dsp:nvSpPr>
      <dsp:spPr>
        <a:xfrm>
          <a:off x="1697677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Wrangling</a:t>
          </a:r>
        </a:p>
      </dsp:txBody>
      <dsp:txXfrm>
        <a:off x="1938508" y="0"/>
        <a:ext cx="1399030" cy="481661"/>
      </dsp:txXfrm>
    </dsp:sp>
    <dsp:sp modelId="{0403FA32-6E89-5749-BB60-718A482F99ED}">
      <dsp:nvSpPr>
        <dsp:cNvPr id="0" name=""/>
        <dsp:cNvSpPr/>
      </dsp:nvSpPr>
      <dsp:spPr>
        <a:xfrm>
          <a:off x="3390300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Exploratory Data Analysis</a:t>
          </a:r>
        </a:p>
      </dsp:txBody>
      <dsp:txXfrm>
        <a:off x="3631131" y="0"/>
        <a:ext cx="1399030" cy="481661"/>
      </dsp:txXfrm>
    </dsp:sp>
    <dsp:sp modelId="{ACD78393-1A26-6149-A74C-DDE6FCE09813}">
      <dsp:nvSpPr>
        <dsp:cNvPr id="0" name=""/>
        <dsp:cNvSpPr/>
      </dsp:nvSpPr>
      <dsp:spPr>
        <a:xfrm>
          <a:off x="5082922" y="0"/>
          <a:ext cx="1880691" cy="481661"/>
        </a:xfrm>
        <a:prstGeom prst="chevron">
          <a:avLst/>
        </a:prstGeom>
        <a:solidFill>
          <a:schemeClr val="accent1">
            <a:lumMod val="50000"/>
          </a:schemeClr>
        </a:solidFill>
        <a:ln w="22225" cap="flat" cmpd="sng" algn="ctr">
          <a:solidFill>
            <a:srgbClr val="FFFF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Pre-Processing and Data Development </a:t>
          </a:r>
        </a:p>
      </dsp:txBody>
      <dsp:txXfrm>
        <a:off x="5323753" y="0"/>
        <a:ext cx="1399030" cy="481661"/>
      </dsp:txXfrm>
    </dsp:sp>
    <dsp:sp modelId="{9A602850-88DE-E343-8FE2-D8BD142AFB2C}">
      <dsp:nvSpPr>
        <dsp:cNvPr id="0" name=""/>
        <dsp:cNvSpPr/>
      </dsp:nvSpPr>
      <dsp:spPr>
        <a:xfrm>
          <a:off x="6775544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Modeling</a:t>
          </a:r>
        </a:p>
      </dsp:txBody>
      <dsp:txXfrm>
        <a:off x="7016375" y="0"/>
        <a:ext cx="1399030" cy="481661"/>
      </dsp:txXfrm>
    </dsp:sp>
    <dsp:sp modelId="{393CAA40-6129-5D41-95E1-8A02155D2822}">
      <dsp:nvSpPr>
        <dsp:cNvPr id="0" name=""/>
        <dsp:cNvSpPr/>
      </dsp:nvSpPr>
      <dsp:spPr>
        <a:xfrm>
          <a:off x="8468166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Documentation</a:t>
          </a:r>
        </a:p>
      </dsp:txBody>
      <dsp:txXfrm>
        <a:off x="8708997" y="0"/>
        <a:ext cx="1399030" cy="4816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3AC9-9B9D-9E4B-AA38-E5C69A432310}">
      <dsp:nvSpPr>
        <dsp:cNvPr id="0" name=""/>
        <dsp:cNvSpPr/>
      </dsp:nvSpPr>
      <dsp:spPr>
        <a:xfrm>
          <a:off x="5055" y="0"/>
          <a:ext cx="1880691" cy="481661"/>
        </a:xfrm>
        <a:prstGeom prst="chevron">
          <a:avLst/>
        </a:prstGeom>
        <a:solidFill>
          <a:schemeClr val="accent1">
            <a:lumMod val="50000"/>
          </a:schemeClr>
        </a:solidFill>
        <a:ln w="22225" cap="flat" cmpd="sng" algn="ctr">
          <a:solidFill>
            <a:srgbClr val="FFFF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Problem Identification</a:t>
          </a:r>
        </a:p>
      </dsp:txBody>
      <dsp:txXfrm>
        <a:off x="245886" y="0"/>
        <a:ext cx="1399030" cy="481661"/>
      </dsp:txXfrm>
    </dsp:sp>
    <dsp:sp modelId="{23785ACC-3C34-3542-B3E4-CA2E1F17B3A0}">
      <dsp:nvSpPr>
        <dsp:cNvPr id="0" name=""/>
        <dsp:cNvSpPr/>
      </dsp:nvSpPr>
      <dsp:spPr>
        <a:xfrm>
          <a:off x="1697677" y="0"/>
          <a:ext cx="1880691" cy="481661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Wrangling</a:t>
          </a:r>
        </a:p>
      </dsp:txBody>
      <dsp:txXfrm>
        <a:off x="1938508" y="0"/>
        <a:ext cx="1399030" cy="481661"/>
      </dsp:txXfrm>
    </dsp:sp>
    <dsp:sp modelId="{0403FA32-6E89-5749-BB60-718A482F99ED}">
      <dsp:nvSpPr>
        <dsp:cNvPr id="0" name=""/>
        <dsp:cNvSpPr/>
      </dsp:nvSpPr>
      <dsp:spPr>
        <a:xfrm>
          <a:off x="3390300" y="0"/>
          <a:ext cx="1880691" cy="481661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Exploratory Data Analysis</a:t>
          </a:r>
        </a:p>
      </dsp:txBody>
      <dsp:txXfrm>
        <a:off x="3631131" y="0"/>
        <a:ext cx="1399030" cy="481661"/>
      </dsp:txXfrm>
    </dsp:sp>
    <dsp:sp modelId="{ACD78393-1A26-6149-A74C-DDE6FCE09813}">
      <dsp:nvSpPr>
        <dsp:cNvPr id="0" name=""/>
        <dsp:cNvSpPr/>
      </dsp:nvSpPr>
      <dsp:spPr>
        <a:xfrm>
          <a:off x="5082922" y="0"/>
          <a:ext cx="1880691" cy="481661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Pre-Processing and Data Development </a:t>
          </a:r>
        </a:p>
      </dsp:txBody>
      <dsp:txXfrm>
        <a:off x="5323753" y="0"/>
        <a:ext cx="1399030" cy="481661"/>
      </dsp:txXfrm>
    </dsp:sp>
    <dsp:sp modelId="{9A602850-88DE-E343-8FE2-D8BD142AFB2C}">
      <dsp:nvSpPr>
        <dsp:cNvPr id="0" name=""/>
        <dsp:cNvSpPr/>
      </dsp:nvSpPr>
      <dsp:spPr>
        <a:xfrm>
          <a:off x="6775544" y="0"/>
          <a:ext cx="1880691" cy="481661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Modeling</a:t>
          </a:r>
        </a:p>
      </dsp:txBody>
      <dsp:txXfrm>
        <a:off x="7016375" y="0"/>
        <a:ext cx="1399030" cy="481661"/>
      </dsp:txXfrm>
    </dsp:sp>
    <dsp:sp modelId="{393CAA40-6129-5D41-95E1-8A02155D2822}">
      <dsp:nvSpPr>
        <dsp:cNvPr id="0" name=""/>
        <dsp:cNvSpPr/>
      </dsp:nvSpPr>
      <dsp:spPr>
        <a:xfrm>
          <a:off x="8468166" y="0"/>
          <a:ext cx="1880691" cy="481661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Documentation</a:t>
          </a:r>
        </a:p>
      </dsp:txBody>
      <dsp:txXfrm>
        <a:off x="8708997" y="0"/>
        <a:ext cx="1399030" cy="481661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3AC9-9B9D-9E4B-AA38-E5C69A432310}">
      <dsp:nvSpPr>
        <dsp:cNvPr id="0" name=""/>
        <dsp:cNvSpPr/>
      </dsp:nvSpPr>
      <dsp:spPr>
        <a:xfrm>
          <a:off x="5055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Problem Identification</a:t>
          </a:r>
        </a:p>
      </dsp:txBody>
      <dsp:txXfrm>
        <a:off x="245886" y="0"/>
        <a:ext cx="1399030" cy="481661"/>
      </dsp:txXfrm>
    </dsp:sp>
    <dsp:sp modelId="{23785ACC-3C34-3542-B3E4-CA2E1F17B3A0}">
      <dsp:nvSpPr>
        <dsp:cNvPr id="0" name=""/>
        <dsp:cNvSpPr/>
      </dsp:nvSpPr>
      <dsp:spPr>
        <a:xfrm>
          <a:off x="1697677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Wrangling</a:t>
          </a:r>
        </a:p>
      </dsp:txBody>
      <dsp:txXfrm>
        <a:off x="1938508" y="0"/>
        <a:ext cx="1399030" cy="481661"/>
      </dsp:txXfrm>
    </dsp:sp>
    <dsp:sp modelId="{0403FA32-6E89-5749-BB60-718A482F99ED}">
      <dsp:nvSpPr>
        <dsp:cNvPr id="0" name=""/>
        <dsp:cNvSpPr/>
      </dsp:nvSpPr>
      <dsp:spPr>
        <a:xfrm>
          <a:off x="3390300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Exploratory Data Analysis</a:t>
          </a:r>
        </a:p>
      </dsp:txBody>
      <dsp:txXfrm>
        <a:off x="3631131" y="0"/>
        <a:ext cx="1399030" cy="481661"/>
      </dsp:txXfrm>
    </dsp:sp>
    <dsp:sp modelId="{ACD78393-1A26-6149-A74C-DDE6FCE09813}">
      <dsp:nvSpPr>
        <dsp:cNvPr id="0" name=""/>
        <dsp:cNvSpPr/>
      </dsp:nvSpPr>
      <dsp:spPr>
        <a:xfrm>
          <a:off x="5082922" y="0"/>
          <a:ext cx="1880691" cy="481661"/>
        </a:xfrm>
        <a:prstGeom prst="chevron">
          <a:avLst/>
        </a:prstGeom>
        <a:solidFill>
          <a:schemeClr val="accent1">
            <a:lumMod val="50000"/>
          </a:schemeClr>
        </a:solidFill>
        <a:ln w="22225" cap="flat" cmpd="sng" algn="ctr">
          <a:solidFill>
            <a:srgbClr val="FFFF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Pre-Processing and Data Development </a:t>
          </a:r>
        </a:p>
      </dsp:txBody>
      <dsp:txXfrm>
        <a:off x="5323753" y="0"/>
        <a:ext cx="1399030" cy="481661"/>
      </dsp:txXfrm>
    </dsp:sp>
    <dsp:sp modelId="{9A602850-88DE-E343-8FE2-D8BD142AFB2C}">
      <dsp:nvSpPr>
        <dsp:cNvPr id="0" name=""/>
        <dsp:cNvSpPr/>
      </dsp:nvSpPr>
      <dsp:spPr>
        <a:xfrm>
          <a:off x="6775544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Modeling</a:t>
          </a:r>
        </a:p>
      </dsp:txBody>
      <dsp:txXfrm>
        <a:off x="7016375" y="0"/>
        <a:ext cx="1399030" cy="481661"/>
      </dsp:txXfrm>
    </dsp:sp>
    <dsp:sp modelId="{393CAA40-6129-5D41-95E1-8A02155D2822}">
      <dsp:nvSpPr>
        <dsp:cNvPr id="0" name=""/>
        <dsp:cNvSpPr/>
      </dsp:nvSpPr>
      <dsp:spPr>
        <a:xfrm>
          <a:off x="8468166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Documentation</a:t>
          </a:r>
        </a:p>
      </dsp:txBody>
      <dsp:txXfrm>
        <a:off x="8708997" y="0"/>
        <a:ext cx="1399030" cy="481661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3AC9-9B9D-9E4B-AA38-E5C69A432310}">
      <dsp:nvSpPr>
        <dsp:cNvPr id="0" name=""/>
        <dsp:cNvSpPr/>
      </dsp:nvSpPr>
      <dsp:spPr>
        <a:xfrm>
          <a:off x="5055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Problem Identification</a:t>
          </a:r>
        </a:p>
      </dsp:txBody>
      <dsp:txXfrm>
        <a:off x="245886" y="0"/>
        <a:ext cx="1399030" cy="481661"/>
      </dsp:txXfrm>
    </dsp:sp>
    <dsp:sp modelId="{23785ACC-3C34-3542-B3E4-CA2E1F17B3A0}">
      <dsp:nvSpPr>
        <dsp:cNvPr id="0" name=""/>
        <dsp:cNvSpPr/>
      </dsp:nvSpPr>
      <dsp:spPr>
        <a:xfrm>
          <a:off x="1697677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Wrangling</a:t>
          </a:r>
        </a:p>
      </dsp:txBody>
      <dsp:txXfrm>
        <a:off x="1938508" y="0"/>
        <a:ext cx="1399030" cy="481661"/>
      </dsp:txXfrm>
    </dsp:sp>
    <dsp:sp modelId="{0403FA32-6E89-5749-BB60-718A482F99ED}">
      <dsp:nvSpPr>
        <dsp:cNvPr id="0" name=""/>
        <dsp:cNvSpPr/>
      </dsp:nvSpPr>
      <dsp:spPr>
        <a:xfrm>
          <a:off x="3390300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Exploratory Data Analysis</a:t>
          </a:r>
        </a:p>
      </dsp:txBody>
      <dsp:txXfrm>
        <a:off x="3631131" y="0"/>
        <a:ext cx="1399030" cy="481661"/>
      </dsp:txXfrm>
    </dsp:sp>
    <dsp:sp modelId="{ACD78393-1A26-6149-A74C-DDE6FCE09813}">
      <dsp:nvSpPr>
        <dsp:cNvPr id="0" name=""/>
        <dsp:cNvSpPr/>
      </dsp:nvSpPr>
      <dsp:spPr>
        <a:xfrm>
          <a:off x="5082922" y="0"/>
          <a:ext cx="1880691" cy="481661"/>
        </a:xfrm>
        <a:prstGeom prst="chevron">
          <a:avLst/>
        </a:prstGeom>
        <a:solidFill>
          <a:schemeClr val="accent1">
            <a:lumMod val="50000"/>
          </a:schemeClr>
        </a:solidFill>
        <a:ln w="22225" cap="flat" cmpd="sng" algn="ctr">
          <a:solidFill>
            <a:srgbClr val="FFFF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Pre-Processing and Data Development </a:t>
          </a:r>
        </a:p>
      </dsp:txBody>
      <dsp:txXfrm>
        <a:off x="5323753" y="0"/>
        <a:ext cx="1399030" cy="481661"/>
      </dsp:txXfrm>
    </dsp:sp>
    <dsp:sp modelId="{9A602850-88DE-E343-8FE2-D8BD142AFB2C}">
      <dsp:nvSpPr>
        <dsp:cNvPr id="0" name=""/>
        <dsp:cNvSpPr/>
      </dsp:nvSpPr>
      <dsp:spPr>
        <a:xfrm>
          <a:off x="6775544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Modeling</a:t>
          </a:r>
        </a:p>
      </dsp:txBody>
      <dsp:txXfrm>
        <a:off x="7016375" y="0"/>
        <a:ext cx="1399030" cy="481661"/>
      </dsp:txXfrm>
    </dsp:sp>
    <dsp:sp modelId="{393CAA40-6129-5D41-95E1-8A02155D2822}">
      <dsp:nvSpPr>
        <dsp:cNvPr id="0" name=""/>
        <dsp:cNvSpPr/>
      </dsp:nvSpPr>
      <dsp:spPr>
        <a:xfrm>
          <a:off x="8468166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Documentation</a:t>
          </a:r>
        </a:p>
      </dsp:txBody>
      <dsp:txXfrm>
        <a:off x="8708997" y="0"/>
        <a:ext cx="1399030" cy="481661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3AC9-9B9D-9E4B-AA38-E5C69A432310}">
      <dsp:nvSpPr>
        <dsp:cNvPr id="0" name=""/>
        <dsp:cNvSpPr/>
      </dsp:nvSpPr>
      <dsp:spPr>
        <a:xfrm>
          <a:off x="5055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Problem Identification</a:t>
          </a:r>
        </a:p>
      </dsp:txBody>
      <dsp:txXfrm>
        <a:off x="245886" y="0"/>
        <a:ext cx="1399030" cy="481661"/>
      </dsp:txXfrm>
    </dsp:sp>
    <dsp:sp modelId="{23785ACC-3C34-3542-B3E4-CA2E1F17B3A0}">
      <dsp:nvSpPr>
        <dsp:cNvPr id="0" name=""/>
        <dsp:cNvSpPr/>
      </dsp:nvSpPr>
      <dsp:spPr>
        <a:xfrm>
          <a:off x="1697677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Wrangling</a:t>
          </a:r>
        </a:p>
      </dsp:txBody>
      <dsp:txXfrm>
        <a:off x="1938508" y="0"/>
        <a:ext cx="1399030" cy="481661"/>
      </dsp:txXfrm>
    </dsp:sp>
    <dsp:sp modelId="{0403FA32-6E89-5749-BB60-718A482F99ED}">
      <dsp:nvSpPr>
        <dsp:cNvPr id="0" name=""/>
        <dsp:cNvSpPr/>
      </dsp:nvSpPr>
      <dsp:spPr>
        <a:xfrm>
          <a:off x="3390300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Exploratory Data Analysis</a:t>
          </a:r>
        </a:p>
      </dsp:txBody>
      <dsp:txXfrm>
        <a:off x="3631131" y="0"/>
        <a:ext cx="1399030" cy="481661"/>
      </dsp:txXfrm>
    </dsp:sp>
    <dsp:sp modelId="{ACD78393-1A26-6149-A74C-DDE6FCE09813}">
      <dsp:nvSpPr>
        <dsp:cNvPr id="0" name=""/>
        <dsp:cNvSpPr/>
      </dsp:nvSpPr>
      <dsp:spPr>
        <a:xfrm>
          <a:off x="5082922" y="0"/>
          <a:ext cx="1880691" cy="481661"/>
        </a:xfrm>
        <a:prstGeom prst="chevron">
          <a:avLst/>
        </a:prstGeom>
        <a:solidFill>
          <a:schemeClr val="accent1">
            <a:lumMod val="50000"/>
          </a:schemeClr>
        </a:solidFill>
        <a:ln w="22225" cap="flat" cmpd="sng" algn="ctr">
          <a:solidFill>
            <a:srgbClr val="FFFF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Pre-Processing and Data Development </a:t>
          </a:r>
        </a:p>
      </dsp:txBody>
      <dsp:txXfrm>
        <a:off x="5323753" y="0"/>
        <a:ext cx="1399030" cy="481661"/>
      </dsp:txXfrm>
    </dsp:sp>
    <dsp:sp modelId="{9A602850-88DE-E343-8FE2-D8BD142AFB2C}">
      <dsp:nvSpPr>
        <dsp:cNvPr id="0" name=""/>
        <dsp:cNvSpPr/>
      </dsp:nvSpPr>
      <dsp:spPr>
        <a:xfrm>
          <a:off x="6775544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Modeling</a:t>
          </a:r>
        </a:p>
      </dsp:txBody>
      <dsp:txXfrm>
        <a:off x="7016375" y="0"/>
        <a:ext cx="1399030" cy="481661"/>
      </dsp:txXfrm>
    </dsp:sp>
    <dsp:sp modelId="{393CAA40-6129-5D41-95E1-8A02155D2822}">
      <dsp:nvSpPr>
        <dsp:cNvPr id="0" name=""/>
        <dsp:cNvSpPr/>
      </dsp:nvSpPr>
      <dsp:spPr>
        <a:xfrm>
          <a:off x="8468166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Documentation</a:t>
          </a:r>
        </a:p>
      </dsp:txBody>
      <dsp:txXfrm>
        <a:off x="8708997" y="0"/>
        <a:ext cx="1399030" cy="481661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3AC9-9B9D-9E4B-AA38-E5C69A432310}">
      <dsp:nvSpPr>
        <dsp:cNvPr id="0" name=""/>
        <dsp:cNvSpPr/>
      </dsp:nvSpPr>
      <dsp:spPr>
        <a:xfrm>
          <a:off x="5055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Problem Identification</a:t>
          </a:r>
        </a:p>
      </dsp:txBody>
      <dsp:txXfrm>
        <a:off x="245886" y="0"/>
        <a:ext cx="1399030" cy="481661"/>
      </dsp:txXfrm>
    </dsp:sp>
    <dsp:sp modelId="{23785ACC-3C34-3542-B3E4-CA2E1F17B3A0}">
      <dsp:nvSpPr>
        <dsp:cNvPr id="0" name=""/>
        <dsp:cNvSpPr/>
      </dsp:nvSpPr>
      <dsp:spPr>
        <a:xfrm>
          <a:off x="1697677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Wrangling</a:t>
          </a:r>
        </a:p>
      </dsp:txBody>
      <dsp:txXfrm>
        <a:off x="1938508" y="0"/>
        <a:ext cx="1399030" cy="481661"/>
      </dsp:txXfrm>
    </dsp:sp>
    <dsp:sp modelId="{0403FA32-6E89-5749-BB60-718A482F99ED}">
      <dsp:nvSpPr>
        <dsp:cNvPr id="0" name=""/>
        <dsp:cNvSpPr/>
      </dsp:nvSpPr>
      <dsp:spPr>
        <a:xfrm>
          <a:off x="3390300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Exploratory Data Analysis</a:t>
          </a:r>
        </a:p>
      </dsp:txBody>
      <dsp:txXfrm>
        <a:off x="3631131" y="0"/>
        <a:ext cx="1399030" cy="481661"/>
      </dsp:txXfrm>
    </dsp:sp>
    <dsp:sp modelId="{ACD78393-1A26-6149-A74C-DDE6FCE09813}">
      <dsp:nvSpPr>
        <dsp:cNvPr id="0" name=""/>
        <dsp:cNvSpPr/>
      </dsp:nvSpPr>
      <dsp:spPr>
        <a:xfrm>
          <a:off x="5082922" y="0"/>
          <a:ext cx="1880691" cy="481661"/>
        </a:xfrm>
        <a:prstGeom prst="chevron">
          <a:avLst/>
        </a:prstGeom>
        <a:solidFill>
          <a:schemeClr val="accent1">
            <a:lumMod val="50000"/>
          </a:schemeClr>
        </a:solidFill>
        <a:ln w="22225" cap="flat" cmpd="sng" algn="ctr">
          <a:solidFill>
            <a:srgbClr val="FFFF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Pre-Processing and Data Development </a:t>
          </a:r>
        </a:p>
      </dsp:txBody>
      <dsp:txXfrm>
        <a:off x="5323753" y="0"/>
        <a:ext cx="1399030" cy="481661"/>
      </dsp:txXfrm>
    </dsp:sp>
    <dsp:sp modelId="{9A602850-88DE-E343-8FE2-D8BD142AFB2C}">
      <dsp:nvSpPr>
        <dsp:cNvPr id="0" name=""/>
        <dsp:cNvSpPr/>
      </dsp:nvSpPr>
      <dsp:spPr>
        <a:xfrm>
          <a:off x="6775544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Modeling</a:t>
          </a:r>
        </a:p>
      </dsp:txBody>
      <dsp:txXfrm>
        <a:off x="7016375" y="0"/>
        <a:ext cx="1399030" cy="481661"/>
      </dsp:txXfrm>
    </dsp:sp>
    <dsp:sp modelId="{393CAA40-6129-5D41-95E1-8A02155D2822}">
      <dsp:nvSpPr>
        <dsp:cNvPr id="0" name=""/>
        <dsp:cNvSpPr/>
      </dsp:nvSpPr>
      <dsp:spPr>
        <a:xfrm>
          <a:off x="8468166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Documentation</a:t>
          </a:r>
        </a:p>
      </dsp:txBody>
      <dsp:txXfrm>
        <a:off x="8708997" y="0"/>
        <a:ext cx="1399030" cy="481661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3AC9-9B9D-9E4B-AA38-E5C69A432310}">
      <dsp:nvSpPr>
        <dsp:cNvPr id="0" name=""/>
        <dsp:cNvSpPr/>
      </dsp:nvSpPr>
      <dsp:spPr>
        <a:xfrm>
          <a:off x="5055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Problem Identification</a:t>
          </a:r>
        </a:p>
      </dsp:txBody>
      <dsp:txXfrm>
        <a:off x="245886" y="0"/>
        <a:ext cx="1399030" cy="481661"/>
      </dsp:txXfrm>
    </dsp:sp>
    <dsp:sp modelId="{23785ACC-3C34-3542-B3E4-CA2E1F17B3A0}">
      <dsp:nvSpPr>
        <dsp:cNvPr id="0" name=""/>
        <dsp:cNvSpPr/>
      </dsp:nvSpPr>
      <dsp:spPr>
        <a:xfrm>
          <a:off x="1697677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Wrangling</a:t>
          </a:r>
        </a:p>
      </dsp:txBody>
      <dsp:txXfrm>
        <a:off x="1938508" y="0"/>
        <a:ext cx="1399030" cy="481661"/>
      </dsp:txXfrm>
    </dsp:sp>
    <dsp:sp modelId="{0403FA32-6E89-5749-BB60-718A482F99ED}">
      <dsp:nvSpPr>
        <dsp:cNvPr id="0" name=""/>
        <dsp:cNvSpPr/>
      </dsp:nvSpPr>
      <dsp:spPr>
        <a:xfrm>
          <a:off x="3390300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Exploratory Data Analysis</a:t>
          </a:r>
        </a:p>
      </dsp:txBody>
      <dsp:txXfrm>
        <a:off x="3631131" y="0"/>
        <a:ext cx="1399030" cy="481661"/>
      </dsp:txXfrm>
    </dsp:sp>
    <dsp:sp modelId="{ACD78393-1A26-6149-A74C-DDE6FCE09813}">
      <dsp:nvSpPr>
        <dsp:cNvPr id="0" name=""/>
        <dsp:cNvSpPr/>
      </dsp:nvSpPr>
      <dsp:spPr>
        <a:xfrm>
          <a:off x="5082922" y="0"/>
          <a:ext cx="1880691" cy="481661"/>
        </a:xfrm>
        <a:prstGeom prst="chevron">
          <a:avLst/>
        </a:prstGeom>
        <a:solidFill>
          <a:schemeClr val="accent1">
            <a:lumMod val="50000"/>
          </a:schemeClr>
        </a:solidFill>
        <a:ln w="22225" cap="flat" cmpd="sng" algn="ctr">
          <a:solidFill>
            <a:srgbClr val="FFFF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Pre-Processing and Data Development </a:t>
          </a:r>
        </a:p>
      </dsp:txBody>
      <dsp:txXfrm>
        <a:off x="5323753" y="0"/>
        <a:ext cx="1399030" cy="481661"/>
      </dsp:txXfrm>
    </dsp:sp>
    <dsp:sp modelId="{9A602850-88DE-E343-8FE2-D8BD142AFB2C}">
      <dsp:nvSpPr>
        <dsp:cNvPr id="0" name=""/>
        <dsp:cNvSpPr/>
      </dsp:nvSpPr>
      <dsp:spPr>
        <a:xfrm>
          <a:off x="6775544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Modeling</a:t>
          </a:r>
        </a:p>
      </dsp:txBody>
      <dsp:txXfrm>
        <a:off x="7016375" y="0"/>
        <a:ext cx="1399030" cy="481661"/>
      </dsp:txXfrm>
    </dsp:sp>
    <dsp:sp modelId="{393CAA40-6129-5D41-95E1-8A02155D2822}">
      <dsp:nvSpPr>
        <dsp:cNvPr id="0" name=""/>
        <dsp:cNvSpPr/>
      </dsp:nvSpPr>
      <dsp:spPr>
        <a:xfrm>
          <a:off x="8468166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Documentation</a:t>
          </a:r>
        </a:p>
      </dsp:txBody>
      <dsp:txXfrm>
        <a:off x="8708997" y="0"/>
        <a:ext cx="1399030" cy="481661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3AC9-9B9D-9E4B-AA38-E5C69A432310}">
      <dsp:nvSpPr>
        <dsp:cNvPr id="0" name=""/>
        <dsp:cNvSpPr/>
      </dsp:nvSpPr>
      <dsp:spPr>
        <a:xfrm>
          <a:off x="5055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Problem Identification</a:t>
          </a:r>
        </a:p>
      </dsp:txBody>
      <dsp:txXfrm>
        <a:off x="245886" y="0"/>
        <a:ext cx="1399030" cy="481661"/>
      </dsp:txXfrm>
    </dsp:sp>
    <dsp:sp modelId="{23785ACC-3C34-3542-B3E4-CA2E1F17B3A0}">
      <dsp:nvSpPr>
        <dsp:cNvPr id="0" name=""/>
        <dsp:cNvSpPr/>
      </dsp:nvSpPr>
      <dsp:spPr>
        <a:xfrm>
          <a:off x="1697677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Wrangling</a:t>
          </a:r>
        </a:p>
      </dsp:txBody>
      <dsp:txXfrm>
        <a:off x="1938508" y="0"/>
        <a:ext cx="1399030" cy="481661"/>
      </dsp:txXfrm>
    </dsp:sp>
    <dsp:sp modelId="{0403FA32-6E89-5749-BB60-718A482F99ED}">
      <dsp:nvSpPr>
        <dsp:cNvPr id="0" name=""/>
        <dsp:cNvSpPr/>
      </dsp:nvSpPr>
      <dsp:spPr>
        <a:xfrm>
          <a:off x="3390300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Exploratory Data Analysis</a:t>
          </a:r>
        </a:p>
      </dsp:txBody>
      <dsp:txXfrm>
        <a:off x="3631131" y="0"/>
        <a:ext cx="1399030" cy="481661"/>
      </dsp:txXfrm>
    </dsp:sp>
    <dsp:sp modelId="{ACD78393-1A26-6149-A74C-DDE6FCE09813}">
      <dsp:nvSpPr>
        <dsp:cNvPr id="0" name=""/>
        <dsp:cNvSpPr/>
      </dsp:nvSpPr>
      <dsp:spPr>
        <a:xfrm>
          <a:off x="5082922" y="0"/>
          <a:ext cx="1880691" cy="481661"/>
        </a:xfrm>
        <a:prstGeom prst="chevron">
          <a:avLst/>
        </a:prstGeom>
        <a:solidFill>
          <a:schemeClr val="accent1">
            <a:lumMod val="50000"/>
          </a:schemeClr>
        </a:solidFill>
        <a:ln w="22225" cap="flat" cmpd="sng" algn="ctr">
          <a:solidFill>
            <a:srgbClr val="FFFF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Pre-Processing and Data Development </a:t>
          </a:r>
        </a:p>
      </dsp:txBody>
      <dsp:txXfrm>
        <a:off x="5323753" y="0"/>
        <a:ext cx="1399030" cy="481661"/>
      </dsp:txXfrm>
    </dsp:sp>
    <dsp:sp modelId="{9A602850-88DE-E343-8FE2-D8BD142AFB2C}">
      <dsp:nvSpPr>
        <dsp:cNvPr id="0" name=""/>
        <dsp:cNvSpPr/>
      </dsp:nvSpPr>
      <dsp:spPr>
        <a:xfrm>
          <a:off x="6775544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Modeling</a:t>
          </a:r>
        </a:p>
      </dsp:txBody>
      <dsp:txXfrm>
        <a:off x="7016375" y="0"/>
        <a:ext cx="1399030" cy="481661"/>
      </dsp:txXfrm>
    </dsp:sp>
    <dsp:sp modelId="{393CAA40-6129-5D41-95E1-8A02155D2822}">
      <dsp:nvSpPr>
        <dsp:cNvPr id="0" name=""/>
        <dsp:cNvSpPr/>
      </dsp:nvSpPr>
      <dsp:spPr>
        <a:xfrm>
          <a:off x="8468166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Documentation</a:t>
          </a:r>
        </a:p>
      </dsp:txBody>
      <dsp:txXfrm>
        <a:off x="8708997" y="0"/>
        <a:ext cx="1399030" cy="481661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3AC9-9B9D-9E4B-AA38-E5C69A432310}">
      <dsp:nvSpPr>
        <dsp:cNvPr id="0" name=""/>
        <dsp:cNvSpPr/>
      </dsp:nvSpPr>
      <dsp:spPr>
        <a:xfrm>
          <a:off x="5055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Problem Identification</a:t>
          </a:r>
        </a:p>
      </dsp:txBody>
      <dsp:txXfrm>
        <a:off x="245886" y="0"/>
        <a:ext cx="1399030" cy="481661"/>
      </dsp:txXfrm>
    </dsp:sp>
    <dsp:sp modelId="{23785ACC-3C34-3542-B3E4-CA2E1F17B3A0}">
      <dsp:nvSpPr>
        <dsp:cNvPr id="0" name=""/>
        <dsp:cNvSpPr/>
      </dsp:nvSpPr>
      <dsp:spPr>
        <a:xfrm>
          <a:off x="1697677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Wrangling</a:t>
          </a:r>
        </a:p>
      </dsp:txBody>
      <dsp:txXfrm>
        <a:off x="1938508" y="0"/>
        <a:ext cx="1399030" cy="481661"/>
      </dsp:txXfrm>
    </dsp:sp>
    <dsp:sp modelId="{0403FA32-6E89-5749-BB60-718A482F99ED}">
      <dsp:nvSpPr>
        <dsp:cNvPr id="0" name=""/>
        <dsp:cNvSpPr/>
      </dsp:nvSpPr>
      <dsp:spPr>
        <a:xfrm>
          <a:off x="3390300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Exploratory Data Analysis</a:t>
          </a:r>
        </a:p>
      </dsp:txBody>
      <dsp:txXfrm>
        <a:off x="3631131" y="0"/>
        <a:ext cx="1399030" cy="481661"/>
      </dsp:txXfrm>
    </dsp:sp>
    <dsp:sp modelId="{ACD78393-1A26-6149-A74C-DDE6FCE09813}">
      <dsp:nvSpPr>
        <dsp:cNvPr id="0" name=""/>
        <dsp:cNvSpPr/>
      </dsp:nvSpPr>
      <dsp:spPr>
        <a:xfrm>
          <a:off x="5082922" y="0"/>
          <a:ext cx="1880691" cy="481661"/>
        </a:xfrm>
        <a:prstGeom prst="chevron">
          <a:avLst/>
        </a:prstGeom>
        <a:solidFill>
          <a:schemeClr val="accent1">
            <a:lumMod val="50000"/>
          </a:schemeClr>
        </a:solidFill>
        <a:ln w="22225" cap="flat" cmpd="sng" algn="ctr">
          <a:solidFill>
            <a:srgbClr val="FFFF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Pre-Processing and Data Development </a:t>
          </a:r>
        </a:p>
      </dsp:txBody>
      <dsp:txXfrm>
        <a:off x="5323753" y="0"/>
        <a:ext cx="1399030" cy="481661"/>
      </dsp:txXfrm>
    </dsp:sp>
    <dsp:sp modelId="{9A602850-88DE-E343-8FE2-D8BD142AFB2C}">
      <dsp:nvSpPr>
        <dsp:cNvPr id="0" name=""/>
        <dsp:cNvSpPr/>
      </dsp:nvSpPr>
      <dsp:spPr>
        <a:xfrm>
          <a:off x="6775544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Modeling</a:t>
          </a:r>
        </a:p>
      </dsp:txBody>
      <dsp:txXfrm>
        <a:off x="7016375" y="0"/>
        <a:ext cx="1399030" cy="481661"/>
      </dsp:txXfrm>
    </dsp:sp>
    <dsp:sp modelId="{393CAA40-6129-5D41-95E1-8A02155D2822}">
      <dsp:nvSpPr>
        <dsp:cNvPr id="0" name=""/>
        <dsp:cNvSpPr/>
      </dsp:nvSpPr>
      <dsp:spPr>
        <a:xfrm>
          <a:off x="8468166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Documentation</a:t>
          </a:r>
        </a:p>
      </dsp:txBody>
      <dsp:txXfrm>
        <a:off x="8708997" y="0"/>
        <a:ext cx="1399030" cy="481661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3AC9-9B9D-9E4B-AA38-E5C69A432310}">
      <dsp:nvSpPr>
        <dsp:cNvPr id="0" name=""/>
        <dsp:cNvSpPr/>
      </dsp:nvSpPr>
      <dsp:spPr>
        <a:xfrm>
          <a:off x="5055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Problem Identification</a:t>
          </a:r>
        </a:p>
      </dsp:txBody>
      <dsp:txXfrm>
        <a:off x="245886" y="0"/>
        <a:ext cx="1399030" cy="481661"/>
      </dsp:txXfrm>
    </dsp:sp>
    <dsp:sp modelId="{23785ACC-3C34-3542-B3E4-CA2E1F17B3A0}">
      <dsp:nvSpPr>
        <dsp:cNvPr id="0" name=""/>
        <dsp:cNvSpPr/>
      </dsp:nvSpPr>
      <dsp:spPr>
        <a:xfrm>
          <a:off x="1697677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Wrangling</a:t>
          </a:r>
        </a:p>
      </dsp:txBody>
      <dsp:txXfrm>
        <a:off x="1938508" y="0"/>
        <a:ext cx="1399030" cy="481661"/>
      </dsp:txXfrm>
    </dsp:sp>
    <dsp:sp modelId="{0403FA32-6E89-5749-BB60-718A482F99ED}">
      <dsp:nvSpPr>
        <dsp:cNvPr id="0" name=""/>
        <dsp:cNvSpPr/>
      </dsp:nvSpPr>
      <dsp:spPr>
        <a:xfrm>
          <a:off x="3390300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Exploratory Data Analysis</a:t>
          </a:r>
        </a:p>
      </dsp:txBody>
      <dsp:txXfrm>
        <a:off x="3631131" y="0"/>
        <a:ext cx="1399030" cy="481661"/>
      </dsp:txXfrm>
    </dsp:sp>
    <dsp:sp modelId="{ACD78393-1A26-6149-A74C-DDE6FCE09813}">
      <dsp:nvSpPr>
        <dsp:cNvPr id="0" name=""/>
        <dsp:cNvSpPr/>
      </dsp:nvSpPr>
      <dsp:spPr>
        <a:xfrm>
          <a:off x="5082922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tx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Pre-Processing and Data Development </a:t>
          </a:r>
        </a:p>
      </dsp:txBody>
      <dsp:txXfrm>
        <a:off x="5323753" y="0"/>
        <a:ext cx="1399030" cy="481661"/>
      </dsp:txXfrm>
    </dsp:sp>
    <dsp:sp modelId="{9A602850-88DE-E343-8FE2-D8BD142AFB2C}">
      <dsp:nvSpPr>
        <dsp:cNvPr id="0" name=""/>
        <dsp:cNvSpPr/>
      </dsp:nvSpPr>
      <dsp:spPr>
        <a:xfrm>
          <a:off x="6775544" y="0"/>
          <a:ext cx="1880691" cy="481661"/>
        </a:xfrm>
        <a:prstGeom prst="chevron">
          <a:avLst/>
        </a:prstGeom>
        <a:solidFill>
          <a:schemeClr val="accent1">
            <a:lumMod val="50000"/>
          </a:schemeClr>
        </a:solidFill>
        <a:ln w="22225" cap="flat" cmpd="sng" algn="ctr">
          <a:solidFill>
            <a:srgbClr val="FFFF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Modeling</a:t>
          </a:r>
        </a:p>
      </dsp:txBody>
      <dsp:txXfrm>
        <a:off x="7016375" y="0"/>
        <a:ext cx="1399030" cy="481661"/>
      </dsp:txXfrm>
    </dsp:sp>
    <dsp:sp modelId="{393CAA40-6129-5D41-95E1-8A02155D2822}">
      <dsp:nvSpPr>
        <dsp:cNvPr id="0" name=""/>
        <dsp:cNvSpPr/>
      </dsp:nvSpPr>
      <dsp:spPr>
        <a:xfrm>
          <a:off x="8468166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Documentation</a:t>
          </a:r>
        </a:p>
      </dsp:txBody>
      <dsp:txXfrm>
        <a:off x="8708997" y="0"/>
        <a:ext cx="1399030" cy="481661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3AC9-9B9D-9E4B-AA38-E5C69A432310}">
      <dsp:nvSpPr>
        <dsp:cNvPr id="0" name=""/>
        <dsp:cNvSpPr/>
      </dsp:nvSpPr>
      <dsp:spPr>
        <a:xfrm>
          <a:off x="5055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Problem Identification</a:t>
          </a:r>
        </a:p>
      </dsp:txBody>
      <dsp:txXfrm>
        <a:off x="245886" y="0"/>
        <a:ext cx="1399030" cy="481661"/>
      </dsp:txXfrm>
    </dsp:sp>
    <dsp:sp modelId="{23785ACC-3C34-3542-B3E4-CA2E1F17B3A0}">
      <dsp:nvSpPr>
        <dsp:cNvPr id="0" name=""/>
        <dsp:cNvSpPr/>
      </dsp:nvSpPr>
      <dsp:spPr>
        <a:xfrm>
          <a:off x="1697677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Wrangling</a:t>
          </a:r>
        </a:p>
      </dsp:txBody>
      <dsp:txXfrm>
        <a:off x="1938508" y="0"/>
        <a:ext cx="1399030" cy="481661"/>
      </dsp:txXfrm>
    </dsp:sp>
    <dsp:sp modelId="{0403FA32-6E89-5749-BB60-718A482F99ED}">
      <dsp:nvSpPr>
        <dsp:cNvPr id="0" name=""/>
        <dsp:cNvSpPr/>
      </dsp:nvSpPr>
      <dsp:spPr>
        <a:xfrm>
          <a:off x="3390300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Exploratory Data Analysis</a:t>
          </a:r>
        </a:p>
      </dsp:txBody>
      <dsp:txXfrm>
        <a:off x="3631131" y="0"/>
        <a:ext cx="1399030" cy="481661"/>
      </dsp:txXfrm>
    </dsp:sp>
    <dsp:sp modelId="{ACD78393-1A26-6149-A74C-DDE6FCE09813}">
      <dsp:nvSpPr>
        <dsp:cNvPr id="0" name=""/>
        <dsp:cNvSpPr/>
      </dsp:nvSpPr>
      <dsp:spPr>
        <a:xfrm>
          <a:off x="5082922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tx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Pre-Processing and Data Development </a:t>
          </a:r>
        </a:p>
      </dsp:txBody>
      <dsp:txXfrm>
        <a:off x="5323753" y="0"/>
        <a:ext cx="1399030" cy="481661"/>
      </dsp:txXfrm>
    </dsp:sp>
    <dsp:sp modelId="{9A602850-88DE-E343-8FE2-D8BD142AFB2C}">
      <dsp:nvSpPr>
        <dsp:cNvPr id="0" name=""/>
        <dsp:cNvSpPr/>
      </dsp:nvSpPr>
      <dsp:spPr>
        <a:xfrm>
          <a:off x="6775544" y="0"/>
          <a:ext cx="1880691" cy="481661"/>
        </a:xfrm>
        <a:prstGeom prst="chevron">
          <a:avLst/>
        </a:prstGeom>
        <a:solidFill>
          <a:schemeClr val="accent1">
            <a:lumMod val="50000"/>
          </a:schemeClr>
        </a:solidFill>
        <a:ln w="22225" cap="flat" cmpd="sng" algn="ctr">
          <a:solidFill>
            <a:srgbClr val="FFFF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Modeling</a:t>
          </a:r>
        </a:p>
      </dsp:txBody>
      <dsp:txXfrm>
        <a:off x="7016375" y="0"/>
        <a:ext cx="1399030" cy="481661"/>
      </dsp:txXfrm>
    </dsp:sp>
    <dsp:sp modelId="{393CAA40-6129-5D41-95E1-8A02155D2822}">
      <dsp:nvSpPr>
        <dsp:cNvPr id="0" name=""/>
        <dsp:cNvSpPr/>
      </dsp:nvSpPr>
      <dsp:spPr>
        <a:xfrm>
          <a:off x="8468166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Documentation</a:t>
          </a:r>
        </a:p>
      </dsp:txBody>
      <dsp:txXfrm>
        <a:off x="8708997" y="0"/>
        <a:ext cx="1399030" cy="481661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3AC9-9B9D-9E4B-AA38-E5C69A432310}">
      <dsp:nvSpPr>
        <dsp:cNvPr id="0" name=""/>
        <dsp:cNvSpPr/>
      </dsp:nvSpPr>
      <dsp:spPr>
        <a:xfrm>
          <a:off x="5055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Problem Identification</a:t>
          </a:r>
        </a:p>
      </dsp:txBody>
      <dsp:txXfrm>
        <a:off x="245886" y="0"/>
        <a:ext cx="1399030" cy="481661"/>
      </dsp:txXfrm>
    </dsp:sp>
    <dsp:sp modelId="{23785ACC-3C34-3542-B3E4-CA2E1F17B3A0}">
      <dsp:nvSpPr>
        <dsp:cNvPr id="0" name=""/>
        <dsp:cNvSpPr/>
      </dsp:nvSpPr>
      <dsp:spPr>
        <a:xfrm>
          <a:off x="1697677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Wrangling</a:t>
          </a:r>
        </a:p>
      </dsp:txBody>
      <dsp:txXfrm>
        <a:off x="1938508" y="0"/>
        <a:ext cx="1399030" cy="481661"/>
      </dsp:txXfrm>
    </dsp:sp>
    <dsp:sp modelId="{0403FA32-6E89-5749-BB60-718A482F99ED}">
      <dsp:nvSpPr>
        <dsp:cNvPr id="0" name=""/>
        <dsp:cNvSpPr/>
      </dsp:nvSpPr>
      <dsp:spPr>
        <a:xfrm>
          <a:off x="3390300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Exploratory Data Analysis</a:t>
          </a:r>
        </a:p>
      </dsp:txBody>
      <dsp:txXfrm>
        <a:off x="3631131" y="0"/>
        <a:ext cx="1399030" cy="481661"/>
      </dsp:txXfrm>
    </dsp:sp>
    <dsp:sp modelId="{ACD78393-1A26-6149-A74C-DDE6FCE09813}">
      <dsp:nvSpPr>
        <dsp:cNvPr id="0" name=""/>
        <dsp:cNvSpPr/>
      </dsp:nvSpPr>
      <dsp:spPr>
        <a:xfrm>
          <a:off x="5082922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tx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Pre-Processing and Data Development </a:t>
          </a:r>
        </a:p>
      </dsp:txBody>
      <dsp:txXfrm>
        <a:off x="5323753" y="0"/>
        <a:ext cx="1399030" cy="481661"/>
      </dsp:txXfrm>
    </dsp:sp>
    <dsp:sp modelId="{9A602850-88DE-E343-8FE2-D8BD142AFB2C}">
      <dsp:nvSpPr>
        <dsp:cNvPr id="0" name=""/>
        <dsp:cNvSpPr/>
      </dsp:nvSpPr>
      <dsp:spPr>
        <a:xfrm>
          <a:off x="6775544" y="0"/>
          <a:ext cx="1880691" cy="481661"/>
        </a:xfrm>
        <a:prstGeom prst="chevron">
          <a:avLst/>
        </a:prstGeom>
        <a:solidFill>
          <a:schemeClr val="accent1">
            <a:lumMod val="50000"/>
          </a:schemeClr>
        </a:solidFill>
        <a:ln w="22225" cap="flat" cmpd="sng" algn="ctr">
          <a:solidFill>
            <a:srgbClr val="FFFF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Modeling</a:t>
          </a:r>
        </a:p>
      </dsp:txBody>
      <dsp:txXfrm>
        <a:off x="7016375" y="0"/>
        <a:ext cx="1399030" cy="481661"/>
      </dsp:txXfrm>
    </dsp:sp>
    <dsp:sp modelId="{393CAA40-6129-5D41-95E1-8A02155D2822}">
      <dsp:nvSpPr>
        <dsp:cNvPr id="0" name=""/>
        <dsp:cNvSpPr/>
      </dsp:nvSpPr>
      <dsp:spPr>
        <a:xfrm>
          <a:off x="8468166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Documentation</a:t>
          </a:r>
        </a:p>
      </dsp:txBody>
      <dsp:txXfrm>
        <a:off x="8708997" y="0"/>
        <a:ext cx="1399030" cy="48166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3AC9-9B9D-9E4B-AA38-E5C69A432310}">
      <dsp:nvSpPr>
        <dsp:cNvPr id="0" name=""/>
        <dsp:cNvSpPr/>
      </dsp:nvSpPr>
      <dsp:spPr>
        <a:xfrm>
          <a:off x="5055" y="0"/>
          <a:ext cx="1880691" cy="481661"/>
        </a:xfrm>
        <a:prstGeom prst="chevron">
          <a:avLst/>
        </a:prstGeom>
        <a:solidFill>
          <a:schemeClr val="accent1">
            <a:lumMod val="50000"/>
          </a:schemeClr>
        </a:solidFill>
        <a:ln w="22225" cap="flat" cmpd="sng" algn="ctr">
          <a:solidFill>
            <a:srgbClr val="FFFF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Problem Identification</a:t>
          </a:r>
        </a:p>
      </dsp:txBody>
      <dsp:txXfrm>
        <a:off x="245886" y="0"/>
        <a:ext cx="1399030" cy="481661"/>
      </dsp:txXfrm>
    </dsp:sp>
    <dsp:sp modelId="{23785ACC-3C34-3542-B3E4-CA2E1F17B3A0}">
      <dsp:nvSpPr>
        <dsp:cNvPr id="0" name=""/>
        <dsp:cNvSpPr/>
      </dsp:nvSpPr>
      <dsp:spPr>
        <a:xfrm>
          <a:off x="1697677" y="0"/>
          <a:ext cx="1880691" cy="481661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Wrangling</a:t>
          </a:r>
        </a:p>
      </dsp:txBody>
      <dsp:txXfrm>
        <a:off x="1938508" y="0"/>
        <a:ext cx="1399030" cy="481661"/>
      </dsp:txXfrm>
    </dsp:sp>
    <dsp:sp modelId="{0403FA32-6E89-5749-BB60-718A482F99ED}">
      <dsp:nvSpPr>
        <dsp:cNvPr id="0" name=""/>
        <dsp:cNvSpPr/>
      </dsp:nvSpPr>
      <dsp:spPr>
        <a:xfrm>
          <a:off x="3390300" y="0"/>
          <a:ext cx="1880691" cy="481661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Exploratory Data Analysis</a:t>
          </a:r>
        </a:p>
      </dsp:txBody>
      <dsp:txXfrm>
        <a:off x="3631131" y="0"/>
        <a:ext cx="1399030" cy="481661"/>
      </dsp:txXfrm>
    </dsp:sp>
    <dsp:sp modelId="{ACD78393-1A26-6149-A74C-DDE6FCE09813}">
      <dsp:nvSpPr>
        <dsp:cNvPr id="0" name=""/>
        <dsp:cNvSpPr/>
      </dsp:nvSpPr>
      <dsp:spPr>
        <a:xfrm>
          <a:off x="5082922" y="0"/>
          <a:ext cx="1880691" cy="481661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Pre-Processing and Data Development </a:t>
          </a:r>
        </a:p>
      </dsp:txBody>
      <dsp:txXfrm>
        <a:off x="5323753" y="0"/>
        <a:ext cx="1399030" cy="481661"/>
      </dsp:txXfrm>
    </dsp:sp>
    <dsp:sp modelId="{9A602850-88DE-E343-8FE2-D8BD142AFB2C}">
      <dsp:nvSpPr>
        <dsp:cNvPr id="0" name=""/>
        <dsp:cNvSpPr/>
      </dsp:nvSpPr>
      <dsp:spPr>
        <a:xfrm>
          <a:off x="6775544" y="0"/>
          <a:ext cx="1880691" cy="481661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Modeling</a:t>
          </a:r>
        </a:p>
      </dsp:txBody>
      <dsp:txXfrm>
        <a:off x="7016375" y="0"/>
        <a:ext cx="1399030" cy="481661"/>
      </dsp:txXfrm>
    </dsp:sp>
    <dsp:sp modelId="{393CAA40-6129-5D41-95E1-8A02155D2822}">
      <dsp:nvSpPr>
        <dsp:cNvPr id="0" name=""/>
        <dsp:cNvSpPr/>
      </dsp:nvSpPr>
      <dsp:spPr>
        <a:xfrm>
          <a:off x="8468166" y="0"/>
          <a:ext cx="1880691" cy="481661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Documentation</a:t>
          </a:r>
        </a:p>
      </dsp:txBody>
      <dsp:txXfrm>
        <a:off x="8708997" y="0"/>
        <a:ext cx="1399030" cy="481661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3AC9-9B9D-9E4B-AA38-E5C69A432310}">
      <dsp:nvSpPr>
        <dsp:cNvPr id="0" name=""/>
        <dsp:cNvSpPr/>
      </dsp:nvSpPr>
      <dsp:spPr>
        <a:xfrm>
          <a:off x="5055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Problem Identification</a:t>
          </a:r>
        </a:p>
      </dsp:txBody>
      <dsp:txXfrm>
        <a:off x="245886" y="0"/>
        <a:ext cx="1399030" cy="481661"/>
      </dsp:txXfrm>
    </dsp:sp>
    <dsp:sp modelId="{23785ACC-3C34-3542-B3E4-CA2E1F17B3A0}">
      <dsp:nvSpPr>
        <dsp:cNvPr id="0" name=""/>
        <dsp:cNvSpPr/>
      </dsp:nvSpPr>
      <dsp:spPr>
        <a:xfrm>
          <a:off x="1697677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Wrangling</a:t>
          </a:r>
        </a:p>
      </dsp:txBody>
      <dsp:txXfrm>
        <a:off x="1938508" y="0"/>
        <a:ext cx="1399030" cy="481661"/>
      </dsp:txXfrm>
    </dsp:sp>
    <dsp:sp modelId="{0403FA32-6E89-5749-BB60-718A482F99ED}">
      <dsp:nvSpPr>
        <dsp:cNvPr id="0" name=""/>
        <dsp:cNvSpPr/>
      </dsp:nvSpPr>
      <dsp:spPr>
        <a:xfrm>
          <a:off x="3390300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Exploratory Data Analysis</a:t>
          </a:r>
        </a:p>
      </dsp:txBody>
      <dsp:txXfrm>
        <a:off x="3631131" y="0"/>
        <a:ext cx="1399030" cy="481661"/>
      </dsp:txXfrm>
    </dsp:sp>
    <dsp:sp modelId="{ACD78393-1A26-6149-A74C-DDE6FCE09813}">
      <dsp:nvSpPr>
        <dsp:cNvPr id="0" name=""/>
        <dsp:cNvSpPr/>
      </dsp:nvSpPr>
      <dsp:spPr>
        <a:xfrm>
          <a:off x="5082922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tx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Pre-Processing and Data Development </a:t>
          </a:r>
        </a:p>
      </dsp:txBody>
      <dsp:txXfrm>
        <a:off x="5323753" y="0"/>
        <a:ext cx="1399030" cy="481661"/>
      </dsp:txXfrm>
    </dsp:sp>
    <dsp:sp modelId="{9A602850-88DE-E343-8FE2-D8BD142AFB2C}">
      <dsp:nvSpPr>
        <dsp:cNvPr id="0" name=""/>
        <dsp:cNvSpPr/>
      </dsp:nvSpPr>
      <dsp:spPr>
        <a:xfrm>
          <a:off x="6775544" y="0"/>
          <a:ext cx="1880691" cy="481661"/>
        </a:xfrm>
        <a:prstGeom prst="chevron">
          <a:avLst/>
        </a:prstGeom>
        <a:solidFill>
          <a:schemeClr val="accent1">
            <a:lumMod val="50000"/>
          </a:schemeClr>
        </a:solidFill>
        <a:ln w="22225" cap="flat" cmpd="sng" algn="ctr">
          <a:solidFill>
            <a:srgbClr val="FFFF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Modeling</a:t>
          </a:r>
        </a:p>
      </dsp:txBody>
      <dsp:txXfrm>
        <a:off x="7016375" y="0"/>
        <a:ext cx="1399030" cy="481661"/>
      </dsp:txXfrm>
    </dsp:sp>
    <dsp:sp modelId="{393CAA40-6129-5D41-95E1-8A02155D2822}">
      <dsp:nvSpPr>
        <dsp:cNvPr id="0" name=""/>
        <dsp:cNvSpPr/>
      </dsp:nvSpPr>
      <dsp:spPr>
        <a:xfrm>
          <a:off x="8468166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Documentation</a:t>
          </a:r>
        </a:p>
      </dsp:txBody>
      <dsp:txXfrm>
        <a:off x="8708997" y="0"/>
        <a:ext cx="1399030" cy="481661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3AC9-9B9D-9E4B-AA38-E5C69A432310}">
      <dsp:nvSpPr>
        <dsp:cNvPr id="0" name=""/>
        <dsp:cNvSpPr/>
      </dsp:nvSpPr>
      <dsp:spPr>
        <a:xfrm>
          <a:off x="5055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Problem Identification</a:t>
          </a:r>
        </a:p>
      </dsp:txBody>
      <dsp:txXfrm>
        <a:off x="245886" y="0"/>
        <a:ext cx="1399030" cy="481661"/>
      </dsp:txXfrm>
    </dsp:sp>
    <dsp:sp modelId="{23785ACC-3C34-3542-B3E4-CA2E1F17B3A0}">
      <dsp:nvSpPr>
        <dsp:cNvPr id="0" name=""/>
        <dsp:cNvSpPr/>
      </dsp:nvSpPr>
      <dsp:spPr>
        <a:xfrm>
          <a:off x="1697677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Wrangling</a:t>
          </a:r>
        </a:p>
      </dsp:txBody>
      <dsp:txXfrm>
        <a:off x="1938508" y="0"/>
        <a:ext cx="1399030" cy="481661"/>
      </dsp:txXfrm>
    </dsp:sp>
    <dsp:sp modelId="{0403FA32-6E89-5749-BB60-718A482F99ED}">
      <dsp:nvSpPr>
        <dsp:cNvPr id="0" name=""/>
        <dsp:cNvSpPr/>
      </dsp:nvSpPr>
      <dsp:spPr>
        <a:xfrm>
          <a:off x="3390300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Exploratory Data Analysis</a:t>
          </a:r>
        </a:p>
      </dsp:txBody>
      <dsp:txXfrm>
        <a:off x="3631131" y="0"/>
        <a:ext cx="1399030" cy="481661"/>
      </dsp:txXfrm>
    </dsp:sp>
    <dsp:sp modelId="{ACD78393-1A26-6149-A74C-DDE6FCE09813}">
      <dsp:nvSpPr>
        <dsp:cNvPr id="0" name=""/>
        <dsp:cNvSpPr/>
      </dsp:nvSpPr>
      <dsp:spPr>
        <a:xfrm>
          <a:off x="5082922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tx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Pre-Processing and Data Development </a:t>
          </a:r>
        </a:p>
      </dsp:txBody>
      <dsp:txXfrm>
        <a:off x="5323753" y="0"/>
        <a:ext cx="1399030" cy="481661"/>
      </dsp:txXfrm>
    </dsp:sp>
    <dsp:sp modelId="{9A602850-88DE-E343-8FE2-D8BD142AFB2C}">
      <dsp:nvSpPr>
        <dsp:cNvPr id="0" name=""/>
        <dsp:cNvSpPr/>
      </dsp:nvSpPr>
      <dsp:spPr>
        <a:xfrm>
          <a:off x="6775544" y="0"/>
          <a:ext cx="1880691" cy="481661"/>
        </a:xfrm>
        <a:prstGeom prst="chevron">
          <a:avLst/>
        </a:prstGeom>
        <a:solidFill>
          <a:schemeClr val="accent1">
            <a:lumMod val="50000"/>
          </a:schemeClr>
        </a:solidFill>
        <a:ln w="22225" cap="flat" cmpd="sng" algn="ctr">
          <a:solidFill>
            <a:srgbClr val="FFFF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Modeling</a:t>
          </a:r>
        </a:p>
      </dsp:txBody>
      <dsp:txXfrm>
        <a:off x="7016375" y="0"/>
        <a:ext cx="1399030" cy="481661"/>
      </dsp:txXfrm>
    </dsp:sp>
    <dsp:sp modelId="{393CAA40-6129-5D41-95E1-8A02155D2822}">
      <dsp:nvSpPr>
        <dsp:cNvPr id="0" name=""/>
        <dsp:cNvSpPr/>
      </dsp:nvSpPr>
      <dsp:spPr>
        <a:xfrm>
          <a:off x="8468166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Documentation</a:t>
          </a:r>
        </a:p>
      </dsp:txBody>
      <dsp:txXfrm>
        <a:off x="8708997" y="0"/>
        <a:ext cx="1399030" cy="481661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3AC9-9B9D-9E4B-AA38-E5C69A432310}">
      <dsp:nvSpPr>
        <dsp:cNvPr id="0" name=""/>
        <dsp:cNvSpPr/>
      </dsp:nvSpPr>
      <dsp:spPr>
        <a:xfrm>
          <a:off x="5055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Problem Identification</a:t>
          </a:r>
        </a:p>
      </dsp:txBody>
      <dsp:txXfrm>
        <a:off x="245886" y="0"/>
        <a:ext cx="1399030" cy="481661"/>
      </dsp:txXfrm>
    </dsp:sp>
    <dsp:sp modelId="{23785ACC-3C34-3542-B3E4-CA2E1F17B3A0}">
      <dsp:nvSpPr>
        <dsp:cNvPr id="0" name=""/>
        <dsp:cNvSpPr/>
      </dsp:nvSpPr>
      <dsp:spPr>
        <a:xfrm>
          <a:off x="1697677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Wrangling</a:t>
          </a:r>
        </a:p>
      </dsp:txBody>
      <dsp:txXfrm>
        <a:off x="1938508" y="0"/>
        <a:ext cx="1399030" cy="481661"/>
      </dsp:txXfrm>
    </dsp:sp>
    <dsp:sp modelId="{0403FA32-6E89-5749-BB60-718A482F99ED}">
      <dsp:nvSpPr>
        <dsp:cNvPr id="0" name=""/>
        <dsp:cNvSpPr/>
      </dsp:nvSpPr>
      <dsp:spPr>
        <a:xfrm>
          <a:off x="3390300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Exploratory Data Analysis</a:t>
          </a:r>
        </a:p>
      </dsp:txBody>
      <dsp:txXfrm>
        <a:off x="3631131" y="0"/>
        <a:ext cx="1399030" cy="481661"/>
      </dsp:txXfrm>
    </dsp:sp>
    <dsp:sp modelId="{ACD78393-1A26-6149-A74C-DDE6FCE09813}">
      <dsp:nvSpPr>
        <dsp:cNvPr id="0" name=""/>
        <dsp:cNvSpPr/>
      </dsp:nvSpPr>
      <dsp:spPr>
        <a:xfrm>
          <a:off x="5082922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tx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Pre-Processing and Data Development </a:t>
          </a:r>
        </a:p>
      </dsp:txBody>
      <dsp:txXfrm>
        <a:off x="5323753" y="0"/>
        <a:ext cx="1399030" cy="481661"/>
      </dsp:txXfrm>
    </dsp:sp>
    <dsp:sp modelId="{9A602850-88DE-E343-8FE2-D8BD142AFB2C}">
      <dsp:nvSpPr>
        <dsp:cNvPr id="0" name=""/>
        <dsp:cNvSpPr/>
      </dsp:nvSpPr>
      <dsp:spPr>
        <a:xfrm>
          <a:off x="6775544" y="0"/>
          <a:ext cx="1880691" cy="481661"/>
        </a:xfrm>
        <a:prstGeom prst="chevron">
          <a:avLst/>
        </a:prstGeom>
        <a:solidFill>
          <a:schemeClr val="accent1">
            <a:lumMod val="50000"/>
          </a:schemeClr>
        </a:solidFill>
        <a:ln w="22225" cap="flat" cmpd="sng" algn="ctr">
          <a:solidFill>
            <a:srgbClr val="FFFF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Modeling</a:t>
          </a:r>
        </a:p>
      </dsp:txBody>
      <dsp:txXfrm>
        <a:off x="7016375" y="0"/>
        <a:ext cx="1399030" cy="481661"/>
      </dsp:txXfrm>
    </dsp:sp>
    <dsp:sp modelId="{393CAA40-6129-5D41-95E1-8A02155D2822}">
      <dsp:nvSpPr>
        <dsp:cNvPr id="0" name=""/>
        <dsp:cNvSpPr/>
      </dsp:nvSpPr>
      <dsp:spPr>
        <a:xfrm>
          <a:off x="8468166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Documentation</a:t>
          </a:r>
        </a:p>
      </dsp:txBody>
      <dsp:txXfrm>
        <a:off x="8708997" y="0"/>
        <a:ext cx="1399030" cy="481661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3AC9-9B9D-9E4B-AA38-E5C69A432310}">
      <dsp:nvSpPr>
        <dsp:cNvPr id="0" name=""/>
        <dsp:cNvSpPr/>
      </dsp:nvSpPr>
      <dsp:spPr>
        <a:xfrm>
          <a:off x="5055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Problem Identification</a:t>
          </a:r>
        </a:p>
      </dsp:txBody>
      <dsp:txXfrm>
        <a:off x="245886" y="0"/>
        <a:ext cx="1399030" cy="481661"/>
      </dsp:txXfrm>
    </dsp:sp>
    <dsp:sp modelId="{23785ACC-3C34-3542-B3E4-CA2E1F17B3A0}">
      <dsp:nvSpPr>
        <dsp:cNvPr id="0" name=""/>
        <dsp:cNvSpPr/>
      </dsp:nvSpPr>
      <dsp:spPr>
        <a:xfrm>
          <a:off x="1697677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Wrangling</a:t>
          </a:r>
        </a:p>
      </dsp:txBody>
      <dsp:txXfrm>
        <a:off x="1938508" y="0"/>
        <a:ext cx="1399030" cy="481661"/>
      </dsp:txXfrm>
    </dsp:sp>
    <dsp:sp modelId="{0403FA32-6E89-5749-BB60-718A482F99ED}">
      <dsp:nvSpPr>
        <dsp:cNvPr id="0" name=""/>
        <dsp:cNvSpPr/>
      </dsp:nvSpPr>
      <dsp:spPr>
        <a:xfrm>
          <a:off x="3390300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Exploratory Data Analysis</a:t>
          </a:r>
        </a:p>
      </dsp:txBody>
      <dsp:txXfrm>
        <a:off x="3631131" y="0"/>
        <a:ext cx="1399030" cy="481661"/>
      </dsp:txXfrm>
    </dsp:sp>
    <dsp:sp modelId="{ACD78393-1A26-6149-A74C-DDE6FCE09813}">
      <dsp:nvSpPr>
        <dsp:cNvPr id="0" name=""/>
        <dsp:cNvSpPr/>
      </dsp:nvSpPr>
      <dsp:spPr>
        <a:xfrm>
          <a:off x="5082922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tx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Pre-Processing and Data Development </a:t>
          </a:r>
        </a:p>
      </dsp:txBody>
      <dsp:txXfrm>
        <a:off x="5323753" y="0"/>
        <a:ext cx="1399030" cy="481661"/>
      </dsp:txXfrm>
    </dsp:sp>
    <dsp:sp modelId="{9A602850-88DE-E343-8FE2-D8BD142AFB2C}">
      <dsp:nvSpPr>
        <dsp:cNvPr id="0" name=""/>
        <dsp:cNvSpPr/>
      </dsp:nvSpPr>
      <dsp:spPr>
        <a:xfrm>
          <a:off x="6775544" y="0"/>
          <a:ext cx="1880691" cy="481661"/>
        </a:xfrm>
        <a:prstGeom prst="chevron">
          <a:avLst/>
        </a:prstGeom>
        <a:solidFill>
          <a:schemeClr val="accent1">
            <a:lumMod val="50000"/>
          </a:schemeClr>
        </a:solidFill>
        <a:ln w="22225" cap="flat" cmpd="sng" algn="ctr">
          <a:solidFill>
            <a:srgbClr val="FFFF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Modeling</a:t>
          </a:r>
        </a:p>
      </dsp:txBody>
      <dsp:txXfrm>
        <a:off x="7016375" y="0"/>
        <a:ext cx="1399030" cy="481661"/>
      </dsp:txXfrm>
    </dsp:sp>
    <dsp:sp modelId="{393CAA40-6129-5D41-95E1-8A02155D2822}">
      <dsp:nvSpPr>
        <dsp:cNvPr id="0" name=""/>
        <dsp:cNvSpPr/>
      </dsp:nvSpPr>
      <dsp:spPr>
        <a:xfrm>
          <a:off x="8468166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Documentation</a:t>
          </a:r>
        </a:p>
      </dsp:txBody>
      <dsp:txXfrm>
        <a:off x="8708997" y="0"/>
        <a:ext cx="1399030" cy="481661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3AC9-9B9D-9E4B-AA38-E5C69A432310}">
      <dsp:nvSpPr>
        <dsp:cNvPr id="0" name=""/>
        <dsp:cNvSpPr/>
      </dsp:nvSpPr>
      <dsp:spPr>
        <a:xfrm>
          <a:off x="5055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Problem Identification</a:t>
          </a:r>
        </a:p>
      </dsp:txBody>
      <dsp:txXfrm>
        <a:off x="245886" y="0"/>
        <a:ext cx="1399030" cy="481661"/>
      </dsp:txXfrm>
    </dsp:sp>
    <dsp:sp modelId="{23785ACC-3C34-3542-B3E4-CA2E1F17B3A0}">
      <dsp:nvSpPr>
        <dsp:cNvPr id="0" name=""/>
        <dsp:cNvSpPr/>
      </dsp:nvSpPr>
      <dsp:spPr>
        <a:xfrm>
          <a:off x="1697677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Wrangling</a:t>
          </a:r>
        </a:p>
      </dsp:txBody>
      <dsp:txXfrm>
        <a:off x="1938508" y="0"/>
        <a:ext cx="1399030" cy="481661"/>
      </dsp:txXfrm>
    </dsp:sp>
    <dsp:sp modelId="{0403FA32-6E89-5749-BB60-718A482F99ED}">
      <dsp:nvSpPr>
        <dsp:cNvPr id="0" name=""/>
        <dsp:cNvSpPr/>
      </dsp:nvSpPr>
      <dsp:spPr>
        <a:xfrm>
          <a:off x="3390300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Exploratory Data Analysis</a:t>
          </a:r>
        </a:p>
      </dsp:txBody>
      <dsp:txXfrm>
        <a:off x="3631131" y="0"/>
        <a:ext cx="1399030" cy="481661"/>
      </dsp:txXfrm>
    </dsp:sp>
    <dsp:sp modelId="{ACD78393-1A26-6149-A74C-DDE6FCE09813}">
      <dsp:nvSpPr>
        <dsp:cNvPr id="0" name=""/>
        <dsp:cNvSpPr/>
      </dsp:nvSpPr>
      <dsp:spPr>
        <a:xfrm>
          <a:off x="5082922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tx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Pre-Processing and Data Development </a:t>
          </a:r>
        </a:p>
      </dsp:txBody>
      <dsp:txXfrm>
        <a:off x="5323753" y="0"/>
        <a:ext cx="1399030" cy="481661"/>
      </dsp:txXfrm>
    </dsp:sp>
    <dsp:sp modelId="{9A602850-88DE-E343-8FE2-D8BD142AFB2C}">
      <dsp:nvSpPr>
        <dsp:cNvPr id="0" name=""/>
        <dsp:cNvSpPr/>
      </dsp:nvSpPr>
      <dsp:spPr>
        <a:xfrm>
          <a:off x="6775544" y="0"/>
          <a:ext cx="1880691" cy="481661"/>
        </a:xfrm>
        <a:prstGeom prst="chevron">
          <a:avLst/>
        </a:prstGeom>
        <a:solidFill>
          <a:schemeClr val="accent1">
            <a:lumMod val="50000"/>
          </a:schemeClr>
        </a:solidFill>
        <a:ln w="22225" cap="flat" cmpd="sng" algn="ctr">
          <a:solidFill>
            <a:srgbClr val="FFFF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Modeling</a:t>
          </a:r>
        </a:p>
      </dsp:txBody>
      <dsp:txXfrm>
        <a:off x="7016375" y="0"/>
        <a:ext cx="1399030" cy="481661"/>
      </dsp:txXfrm>
    </dsp:sp>
    <dsp:sp modelId="{393CAA40-6129-5D41-95E1-8A02155D2822}">
      <dsp:nvSpPr>
        <dsp:cNvPr id="0" name=""/>
        <dsp:cNvSpPr/>
      </dsp:nvSpPr>
      <dsp:spPr>
        <a:xfrm>
          <a:off x="8468166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Documentation</a:t>
          </a:r>
        </a:p>
      </dsp:txBody>
      <dsp:txXfrm>
        <a:off x="8708997" y="0"/>
        <a:ext cx="1399030" cy="481661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3AC9-9B9D-9E4B-AA38-E5C69A432310}">
      <dsp:nvSpPr>
        <dsp:cNvPr id="0" name=""/>
        <dsp:cNvSpPr/>
      </dsp:nvSpPr>
      <dsp:spPr>
        <a:xfrm>
          <a:off x="4980" y="327263"/>
          <a:ext cx="1852566" cy="741026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Problem Identification</a:t>
          </a:r>
        </a:p>
      </dsp:txBody>
      <dsp:txXfrm>
        <a:off x="375493" y="327263"/>
        <a:ext cx="1111540" cy="741026"/>
      </dsp:txXfrm>
    </dsp:sp>
    <dsp:sp modelId="{23785ACC-3C34-3542-B3E4-CA2E1F17B3A0}">
      <dsp:nvSpPr>
        <dsp:cNvPr id="0" name=""/>
        <dsp:cNvSpPr/>
      </dsp:nvSpPr>
      <dsp:spPr>
        <a:xfrm>
          <a:off x="1672290" y="327263"/>
          <a:ext cx="1852566" cy="741026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 Wrangling</a:t>
          </a:r>
        </a:p>
      </dsp:txBody>
      <dsp:txXfrm>
        <a:off x="2042803" y="327263"/>
        <a:ext cx="1111540" cy="741026"/>
      </dsp:txXfrm>
    </dsp:sp>
    <dsp:sp modelId="{0403FA32-6E89-5749-BB60-718A482F99ED}">
      <dsp:nvSpPr>
        <dsp:cNvPr id="0" name=""/>
        <dsp:cNvSpPr/>
      </dsp:nvSpPr>
      <dsp:spPr>
        <a:xfrm>
          <a:off x="3339600" y="327263"/>
          <a:ext cx="1852566" cy="741026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Exploratory Data Analysis</a:t>
          </a:r>
        </a:p>
      </dsp:txBody>
      <dsp:txXfrm>
        <a:off x="3710113" y="327263"/>
        <a:ext cx="1111540" cy="741026"/>
      </dsp:txXfrm>
    </dsp:sp>
    <dsp:sp modelId="{ACD78393-1A26-6149-A74C-DDE6FCE09813}">
      <dsp:nvSpPr>
        <dsp:cNvPr id="0" name=""/>
        <dsp:cNvSpPr/>
      </dsp:nvSpPr>
      <dsp:spPr>
        <a:xfrm>
          <a:off x="5006910" y="327263"/>
          <a:ext cx="1852566" cy="741026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0"/>
                <a:satOff val="0"/>
                <a:lumOff val="0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Pre-Processing and Data Development </a:t>
          </a:r>
        </a:p>
      </dsp:txBody>
      <dsp:txXfrm>
        <a:off x="5377423" y="327263"/>
        <a:ext cx="1111540" cy="741026"/>
      </dsp:txXfrm>
    </dsp:sp>
    <dsp:sp modelId="{9A602850-88DE-E343-8FE2-D8BD142AFB2C}">
      <dsp:nvSpPr>
        <dsp:cNvPr id="0" name=""/>
        <dsp:cNvSpPr/>
      </dsp:nvSpPr>
      <dsp:spPr>
        <a:xfrm>
          <a:off x="6674220" y="327263"/>
          <a:ext cx="1852566" cy="741026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6">
                <a:hueOff val="0"/>
                <a:satOff val="0"/>
                <a:lumOff val="0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Modeling</a:t>
          </a:r>
        </a:p>
      </dsp:txBody>
      <dsp:txXfrm>
        <a:off x="7044733" y="327263"/>
        <a:ext cx="1111540" cy="741026"/>
      </dsp:txXfrm>
    </dsp:sp>
    <dsp:sp modelId="{393CAA40-6129-5D41-95E1-8A02155D2822}">
      <dsp:nvSpPr>
        <dsp:cNvPr id="0" name=""/>
        <dsp:cNvSpPr/>
      </dsp:nvSpPr>
      <dsp:spPr>
        <a:xfrm>
          <a:off x="8341530" y="327263"/>
          <a:ext cx="1852566" cy="741026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Documentation</a:t>
          </a:r>
        </a:p>
      </dsp:txBody>
      <dsp:txXfrm>
        <a:off x="8712043" y="327263"/>
        <a:ext cx="1111540" cy="74102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3AC9-9B9D-9E4B-AA38-E5C69A432310}">
      <dsp:nvSpPr>
        <dsp:cNvPr id="0" name=""/>
        <dsp:cNvSpPr/>
      </dsp:nvSpPr>
      <dsp:spPr>
        <a:xfrm>
          <a:off x="5055" y="0"/>
          <a:ext cx="1880691" cy="481661"/>
        </a:xfrm>
        <a:prstGeom prst="chevron">
          <a:avLst/>
        </a:prstGeom>
        <a:solidFill>
          <a:schemeClr val="accent1">
            <a:lumMod val="50000"/>
          </a:schemeClr>
        </a:solidFill>
        <a:ln w="22225" cap="flat" cmpd="sng" algn="ctr">
          <a:solidFill>
            <a:srgbClr val="FFFF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Problem Identification</a:t>
          </a:r>
        </a:p>
      </dsp:txBody>
      <dsp:txXfrm>
        <a:off x="245886" y="0"/>
        <a:ext cx="1399030" cy="481661"/>
      </dsp:txXfrm>
    </dsp:sp>
    <dsp:sp modelId="{23785ACC-3C34-3542-B3E4-CA2E1F17B3A0}">
      <dsp:nvSpPr>
        <dsp:cNvPr id="0" name=""/>
        <dsp:cNvSpPr/>
      </dsp:nvSpPr>
      <dsp:spPr>
        <a:xfrm>
          <a:off x="1697677" y="0"/>
          <a:ext cx="1880691" cy="481661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Wrangling</a:t>
          </a:r>
        </a:p>
      </dsp:txBody>
      <dsp:txXfrm>
        <a:off x="1938508" y="0"/>
        <a:ext cx="1399030" cy="481661"/>
      </dsp:txXfrm>
    </dsp:sp>
    <dsp:sp modelId="{0403FA32-6E89-5749-BB60-718A482F99ED}">
      <dsp:nvSpPr>
        <dsp:cNvPr id="0" name=""/>
        <dsp:cNvSpPr/>
      </dsp:nvSpPr>
      <dsp:spPr>
        <a:xfrm>
          <a:off x="3390300" y="0"/>
          <a:ext cx="1880691" cy="481661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Exploratory Data Analysis</a:t>
          </a:r>
        </a:p>
      </dsp:txBody>
      <dsp:txXfrm>
        <a:off x="3631131" y="0"/>
        <a:ext cx="1399030" cy="481661"/>
      </dsp:txXfrm>
    </dsp:sp>
    <dsp:sp modelId="{ACD78393-1A26-6149-A74C-DDE6FCE09813}">
      <dsp:nvSpPr>
        <dsp:cNvPr id="0" name=""/>
        <dsp:cNvSpPr/>
      </dsp:nvSpPr>
      <dsp:spPr>
        <a:xfrm>
          <a:off x="5082922" y="0"/>
          <a:ext cx="1880691" cy="481661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Pre-Processing and Data Development </a:t>
          </a:r>
        </a:p>
      </dsp:txBody>
      <dsp:txXfrm>
        <a:off x="5323753" y="0"/>
        <a:ext cx="1399030" cy="481661"/>
      </dsp:txXfrm>
    </dsp:sp>
    <dsp:sp modelId="{9A602850-88DE-E343-8FE2-D8BD142AFB2C}">
      <dsp:nvSpPr>
        <dsp:cNvPr id="0" name=""/>
        <dsp:cNvSpPr/>
      </dsp:nvSpPr>
      <dsp:spPr>
        <a:xfrm>
          <a:off x="6775544" y="0"/>
          <a:ext cx="1880691" cy="481661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Modeling</a:t>
          </a:r>
        </a:p>
      </dsp:txBody>
      <dsp:txXfrm>
        <a:off x="7016375" y="0"/>
        <a:ext cx="1399030" cy="481661"/>
      </dsp:txXfrm>
    </dsp:sp>
    <dsp:sp modelId="{393CAA40-6129-5D41-95E1-8A02155D2822}">
      <dsp:nvSpPr>
        <dsp:cNvPr id="0" name=""/>
        <dsp:cNvSpPr/>
      </dsp:nvSpPr>
      <dsp:spPr>
        <a:xfrm>
          <a:off x="8468166" y="0"/>
          <a:ext cx="1880691" cy="481661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Documentation</a:t>
          </a:r>
        </a:p>
      </dsp:txBody>
      <dsp:txXfrm>
        <a:off x="8708997" y="0"/>
        <a:ext cx="1399030" cy="48166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3AC9-9B9D-9E4B-AA38-E5C69A432310}">
      <dsp:nvSpPr>
        <dsp:cNvPr id="0" name=""/>
        <dsp:cNvSpPr/>
      </dsp:nvSpPr>
      <dsp:spPr>
        <a:xfrm>
          <a:off x="5055" y="0"/>
          <a:ext cx="1880691" cy="481661"/>
        </a:xfrm>
        <a:prstGeom prst="chevron">
          <a:avLst/>
        </a:prstGeom>
        <a:solidFill>
          <a:schemeClr val="accent1">
            <a:lumMod val="50000"/>
          </a:schemeClr>
        </a:solidFill>
        <a:ln w="22225" cap="flat" cmpd="sng" algn="ctr">
          <a:solidFill>
            <a:srgbClr val="FFFF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Problem Identification</a:t>
          </a:r>
        </a:p>
      </dsp:txBody>
      <dsp:txXfrm>
        <a:off x="245886" y="0"/>
        <a:ext cx="1399030" cy="481661"/>
      </dsp:txXfrm>
    </dsp:sp>
    <dsp:sp modelId="{23785ACC-3C34-3542-B3E4-CA2E1F17B3A0}">
      <dsp:nvSpPr>
        <dsp:cNvPr id="0" name=""/>
        <dsp:cNvSpPr/>
      </dsp:nvSpPr>
      <dsp:spPr>
        <a:xfrm>
          <a:off x="1697677" y="0"/>
          <a:ext cx="1880691" cy="481661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Wrangling</a:t>
          </a:r>
        </a:p>
      </dsp:txBody>
      <dsp:txXfrm>
        <a:off x="1938508" y="0"/>
        <a:ext cx="1399030" cy="481661"/>
      </dsp:txXfrm>
    </dsp:sp>
    <dsp:sp modelId="{0403FA32-6E89-5749-BB60-718A482F99ED}">
      <dsp:nvSpPr>
        <dsp:cNvPr id="0" name=""/>
        <dsp:cNvSpPr/>
      </dsp:nvSpPr>
      <dsp:spPr>
        <a:xfrm>
          <a:off x="3390300" y="0"/>
          <a:ext cx="1880691" cy="481661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Exploratory Data Analysis</a:t>
          </a:r>
        </a:p>
      </dsp:txBody>
      <dsp:txXfrm>
        <a:off x="3631131" y="0"/>
        <a:ext cx="1399030" cy="481661"/>
      </dsp:txXfrm>
    </dsp:sp>
    <dsp:sp modelId="{ACD78393-1A26-6149-A74C-DDE6FCE09813}">
      <dsp:nvSpPr>
        <dsp:cNvPr id="0" name=""/>
        <dsp:cNvSpPr/>
      </dsp:nvSpPr>
      <dsp:spPr>
        <a:xfrm>
          <a:off x="5082922" y="0"/>
          <a:ext cx="1880691" cy="481661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Pre-Processing and Data Development </a:t>
          </a:r>
        </a:p>
      </dsp:txBody>
      <dsp:txXfrm>
        <a:off x="5323753" y="0"/>
        <a:ext cx="1399030" cy="481661"/>
      </dsp:txXfrm>
    </dsp:sp>
    <dsp:sp modelId="{9A602850-88DE-E343-8FE2-D8BD142AFB2C}">
      <dsp:nvSpPr>
        <dsp:cNvPr id="0" name=""/>
        <dsp:cNvSpPr/>
      </dsp:nvSpPr>
      <dsp:spPr>
        <a:xfrm>
          <a:off x="6775544" y="0"/>
          <a:ext cx="1880691" cy="481661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Modeling</a:t>
          </a:r>
        </a:p>
      </dsp:txBody>
      <dsp:txXfrm>
        <a:off x="7016375" y="0"/>
        <a:ext cx="1399030" cy="481661"/>
      </dsp:txXfrm>
    </dsp:sp>
    <dsp:sp modelId="{393CAA40-6129-5D41-95E1-8A02155D2822}">
      <dsp:nvSpPr>
        <dsp:cNvPr id="0" name=""/>
        <dsp:cNvSpPr/>
      </dsp:nvSpPr>
      <dsp:spPr>
        <a:xfrm>
          <a:off x="8468166" y="0"/>
          <a:ext cx="1880691" cy="481661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Documentation</a:t>
          </a:r>
        </a:p>
      </dsp:txBody>
      <dsp:txXfrm>
        <a:off x="8708997" y="0"/>
        <a:ext cx="1399030" cy="48166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3AC9-9B9D-9E4B-AA38-E5C69A432310}">
      <dsp:nvSpPr>
        <dsp:cNvPr id="0" name=""/>
        <dsp:cNvSpPr/>
      </dsp:nvSpPr>
      <dsp:spPr>
        <a:xfrm>
          <a:off x="5055" y="0"/>
          <a:ext cx="1880691" cy="481661"/>
        </a:xfrm>
        <a:prstGeom prst="chevron">
          <a:avLst/>
        </a:prstGeom>
        <a:solidFill>
          <a:schemeClr val="accent1">
            <a:lumMod val="50000"/>
          </a:schemeClr>
        </a:solidFill>
        <a:ln w="22225" cap="flat" cmpd="sng" algn="ctr">
          <a:solidFill>
            <a:srgbClr val="FFFF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Problem Identification</a:t>
          </a:r>
        </a:p>
      </dsp:txBody>
      <dsp:txXfrm>
        <a:off x="245886" y="0"/>
        <a:ext cx="1399030" cy="481661"/>
      </dsp:txXfrm>
    </dsp:sp>
    <dsp:sp modelId="{23785ACC-3C34-3542-B3E4-CA2E1F17B3A0}">
      <dsp:nvSpPr>
        <dsp:cNvPr id="0" name=""/>
        <dsp:cNvSpPr/>
      </dsp:nvSpPr>
      <dsp:spPr>
        <a:xfrm>
          <a:off x="1697677" y="0"/>
          <a:ext cx="1880691" cy="481661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Wrangling</a:t>
          </a:r>
        </a:p>
      </dsp:txBody>
      <dsp:txXfrm>
        <a:off x="1938508" y="0"/>
        <a:ext cx="1399030" cy="481661"/>
      </dsp:txXfrm>
    </dsp:sp>
    <dsp:sp modelId="{0403FA32-6E89-5749-BB60-718A482F99ED}">
      <dsp:nvSpPr>
        <dsp:cNvPr id="0" name=""/>
        <dsp:cNvSpPr/>
      </dsp:nvSpPr>
      <dsp:spPr>
        <a:xfrm>
          <a:off x="3390300" y="0"/>
          <a:ext cx="1880691" cy="481661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Exploratory Data Analysis</a:t>
          </a:r>
        </a:p>
      </dsp:txBody>
      <dsp:txXfrm>
        <a:off x="3631131" y="0"/>
        <a:ext cx="1399030" cy="481661"/>
      </dsp:txXfrm>
    </dsp:sp>
    <dsp:sp modelId="{ACD78393-1A26-6149-A74C-DDE6FCE09813}">
      <dsp:nvSpPr>
        <dsp:cNvPr id="0" name=""/>
        <dsp:cNvSpPr/>
      </dsp:nvSpPr>
      <dsp:spPr>
        <a:xfrm>
          <a:off x="5082922" y="0"/>
          <a:ext cx="1880691" cy="481661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Pre-Processing and Data Development </a:t>
          </a:r>
        </a:p>
      </dsp:txBody>
      <dsp:txXfrm>
        <a:off x="5323753" y="0"/>
        <a:ext cx="1399030" cy="481661"/>
      </dsp:txXfrm>
    </dsp:sp>
    <dsp:sp modelId="{9A602850-88DE-E343-8FE2-D8BD142AFB2C}">
      <dsp:nvSpPr>
        <dsp:cNvPr id="0" name=""/>
        <dsp:cNvSpPr/>
      </dsp:nvSpPr>
      <dsp:spPr>
        <a:xfrm>
          <a:off x="6775544" y="0"/>
          <a:ext cx="1880691" cy="481661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Modeling</a:t>
          </a:r>
        </a:p>
      </dsp:txBody>
      <dsp:txXfrm>
        <a:off x="7016375" y="0"/>
        <a:ext cx="1399030" cy="481661"/>
      </dsp:txXfrm>
    </dsp:sp>
    <dsp:sp modelId="{393CAA40-6129-5D41-95E1-8A02155D2822}">
      <dsp:nvSpPr>
        <dsp:cNvPr id="0" name=""/>
        <dsp:cNvSpPr/>
      </dsp:nvSpPr>
      <dsp:spPr>
        <a:xfrm>
          <a:off x="8468166" y="0"/>
          <a:ext cx="1880691" cy="481661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Documentation</a:t>
          </a:r>
        </a:p>
      </dsp:txBody>
      <dsp:txXfrm>
        <a:off x="8708997" y="0"/>
        <a:ext cx="1399030" cy="48166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3AC9-9B9D-9E4B-AA38-E5C69A432310}">
      <dsp:nvSpPr>
        <dsp:cNvPr id="0" name=""/>
        <dsp:cNvSpPr/>
      </dsp:nvSpPr>
      <dsp:spPr>
        <a:xfrm>
          <a:off x="0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Problem Identification</a:t>
          </a:r>
        </a:p>
      </dsp:txBody>
      <dsp:txXfrm>
        <a:off x="240831" y="0"/>
        <a:ext cx="1399030" cy="481661"/>
      </dsp:txXfrm>
    </dsp:sp>
    <dsp:sp modelId="{23785ACC-3C34-3542-B3E4-CA2E1F17B3A0}">
      <dsp:nvSpPr>
        <dsp:cNvPr id="0" name=""/>
        <dsp:cNvSpPr/>
      </dsp:nvSpPr>
      <dsp:spPr>
        <a:xfrm>
          <a:off x="1697677" y="0"/>
          <a:ext cx="1880691" cy="481661"/>
        </a:xfrm>
        <a:prstGeom prst="chevron">
          <a:avLst/>
        </a:prstGeom>
        <a:solidFill>
          <a:schemeClr val="accent1">
            <a:lumMod val="50000"/>
          </a:schemeClr>
        </a:solidFill>
        <a:ln w="22225" cap="flat" cmpd="sng" algn="ctr">
          <a:solidFill>
            <a:srgbClr val="FFFF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Wrangling</a:t>
          </a:r>
        </a:p>
      </dsp:txBody>
      <dsp:txXfrm>
        <a:off x="1938508" y="0"/>
        <a:ext cx="1399030" cy="481661"/>
      </dsp:txXfrm>
    </dsp:sp>
    <dsp:sp modelId="{0403FA32-6E89-5749-BB60-718A482F99ED}">
      <dsp:nvSpPr>
        <dsp:cNvPr id="0" name=""/>
        <dsp:cNvSpPr/>
      </dsp:nvSpPr>
      <dsp:spPr>
        <a:xfrm>
          <a:off x="3390300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Exploratory Data Analysis</a:t>
          </a:r>
        </a:p>
      </dsp:txBody>
      <dsp:txXfrm>
        <a:off x="3631131" y="0"/>
        <a:ext cx="1399030" cy="481661"/>
      </dsp:txXfrm>
    </dsp:sp>
    <dsp:sp modelId="{ACD78393-1A26-6149-A74C-DDE6FCE09813}">
      <dsp:nvSpPr>
        <dsp:cNvPr id="0" name=""/>
        <dsp:cNvSpPr/>
      </dsp:nvSpPr>
      <dsp:spPr>
        <a:xfrm>
          <a:off x="5082922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Pre-Processing and Data Development </a:t>
          </a:r>
        </a:p>
      </dsp:txBody>
      <dsp:txXfrm>
        <a:off x="5323753" y="0"/>
        <a:ext cx="1399030" cy="481661"/>
      </dsp:txXfrm>
    </dsp:sp>
    <dsp:sp modelId="{9A602850-88DE-E343-8FE2-D8BD142AFB2C}">
      <dsp:nvSpPr>
        <dsp:cNvPr id="0" name=""/>
        <dsp:cNvSpPr/>
      </dsp:nvSpPr>
      <dsp:spPr>
        <a:xfrm>
          <a:off x="6775544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Modeling</a:t>
          </a:r>
        </a:p>
      </dsp:txBody>
      <dsp:txXfrm>
        <a:off x="7016375" y="0"/>
        <a:ext cx="1399030" cy="481661"/>
      </dsp:txXfrm>
    </dsp:sp>
    <dsp:sp modelId="{393CAA40-6129-5D41-95E1-8A02155D2822}">
      <dsp:nvSpPr>
        <dsp:cNvPr id="0" name=""/>
        <dsp:cNvSpPr/>
      </dsp:nvSpPr>
      <dsp:spPr>
        <a:xfrm>
          <a:off x="8468166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Documentation</a:t>
          </a:r>
        </a:p>
      </dsp:txBody>
      <dsp:txXfrm>
        <a:off x="8708997" y="0"/>
        <a:ext cx="1399030" cy="48166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83AC9-9B9D-9E4B-AA38-E5C69A432310}">
      <dsp:nvSpPr>
        <dsp:cNvPr id="0" name=""/>
        <dsp:cNvSpPr/>
      </dsp:nvSpPr>
      <dsp:spPr>
        <a:xfrm>
          <a:off x="0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Problem Identification</a:t>
          </a:r>
        </a:p>
      </dsp:txBody>
      <dsp:txXfrm>
        <a:off x="240831" y="0"/>
        <a:ext cx="1399030" cy="481661"/>
      </dsp:txXfrm>
    </dsp:sp>
    <dsp:sp modelId="{23785ACC-3C34-3542-B3E4-CA2E1F17B3A0}">
      <dsp:nvSpPr>
        <dsp:cNvPr id="0" name=""/>
        <dsp:cNvSpPr/>
      </dsp:nvSpPr>
      <dsp:spPr>
        <a:xfrm>
          <a:off x="1697677" y="0"/>
          <a:ext cx="1880691" cy="481661"/>
        </a:xfrm>
        <a:prstGeom prst="chevron">
          <a:avLst/>
        </a:prstGeom>
        <a:solidFill>
          <a:schemeClr val="accent1">
            <a:lumMod val="50000"/>
          </a:schemeClr>
        </a:solidFill>
        <a:ln w="22225" cap="flat" cmpd="sng" algn="ctr">
          <a:solidFill>
            <a:srgbClr val="FFFF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Wrangling</a:t>
          </a:r>
        </a:p>
      </dsp:txBody>
      <dsp:txXfrm>
        <a:off x="1938508" y="0"/>
        <a:ext cx="1399030" cy="481661"/>
      </dsp:txXfrm>
    </dsp:sp>
    <dsp:sp modelId="{0403FA32-6E89-5749-BB60-718A482F99ED}">
      <dsp:nvSpPr>
        <dsp:cNvPr id="0" name=""/>
        <dsp:cNvSpPr/>
      </dsp:nvSpPr>
      <dsp:spPr>
        <a:xfrm>
          <a:off x="3390300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Exploratory Data Analysis</a:t>
          </a:r>
        </a:p>
      </dsp:txBody>
      <dsp:txXfrm>
        <a:off x="3631131" y="0"/>
        <a:ext cx="1399030" cy="481661"/>
      </dsp:txXfrm>
    </dsp:sp>
    <dsp:sp modelId="{ACD78393-1A26-6149-A74C-DDE6FCE09813}">
      <dsp:nvSpPr>
        <dsp:cNvPr id="0" name=""/>
        <dsp:cNvSpPr/>
      </dsp:nvSpPr>
      <dsp:spPr>
        <a:xfrm>
          <a:off x="5082922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Pre-Processing and Data Development </a:t>
          </a:r>
        </a:p>
      </dsp:txBody>
      <dsp:txXfrm>
        <a:off x="5323753" y="0"/>
        <a:ext cx="1399030" cy="481661"/>
      </dsp:txXfrm>
    </dsp:sp>
    <dsp:sp modelId="{9A602850-88DE-E343-8FE2-D8BD142AFB2C}">
      <dsp:nvSpPr>
        <dsp:cNvPr id="0" name=""/>
        <dsp:cNvSpPr/>
      </dsp:nvSpPr>
      <dsp:spPr>
        <a:xfrm>
          <a:off x="6775544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Modeling</a:t>
          </a:r>
        </a:p>
      </dsp:txBody>
      <dsp:txXfrm>
        <a:off x="7016375" y="0"/>
        <a:ext cx="1399030" cy="481661"/>
      </dsp:txXfrm>
    </dsp:sp>
    <dsp:sp modelId="{393CAA40-6129-5D41-95E1-8A02155D2822}">
      <dsp:nvSpPr>
        <dsp:cNvPr id="0" name=""/>
        <dsp:cNvSpPr/>
      </dsp:nvSpPr>
      <dsp:spPr>
        <a:xfrm>
          <a:off x="8468166" y="0"/>
          <a:ext cx="1880691" cy="481661"/>
        </a:xfrm>
        <a:prstGeom prst="chevron">
          <a:avLst/>
        </a:prstGeom>
        <a:solidFill>
          <a:schemeClr val="accent6">
            <a:lumMod val="7500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Documentation</a:t>
          </a:r>
        </a:p>
      </dsp:txBody>
      <dsp:txXfrm>
        <a:off x="8708997" y="0"/>
        <a:ext cx="1399030" cy="4816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F3901B-3802-9444-9F30-A06E46ACEFD3}" type="datetimeFigureOut">
              <a:rPr lang="en-US" smtClean="0"/>
              <a:t>5/5/23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FFA5D-AD3E-9140-82D2-ED7C9E778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221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eng.ucsd.edu/ucsdbookgraph/home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/>
            <a:r>
              <a:rPr lang="en-US" sz="1100" dirty="0"/>
              <a:t>Problem Identification</a:t>
            </a:r>
          </a:p>
          <a:p>
            <a:pPr lvl="1" rtl="0"/>
            <a:r>
              <a:rPr lang="en-US" sz="4400" dirty="0"/>
              <a:t>Identify the Problem</a:t>
            </a:r>
          </a:p>
          <a:p>
            <a:pPr lvl="0" rtl="0"/>
            <a:r>
              <a:rPr lang="en-US" sz="1100" dirty="0"/>
              <a:t>Data Wrangling</a:t>
            </a:r>
          </a:p>
          <a:p>
            <a:pPr lvl="1" rtl="0"/>
            <a:r>
              <a:rPr lang="en-US" sz="4400" dirty="0"/>
              <a:t>Collect, organize, define, and clean the dataset</a:t>
            </a:r>
          </a:p>
          <a:p>
            <a:pPr lvl="0" rtl="0"/>
            <a:r>
              <a:rPr lang="en-US" sz="1100" dirty="0"/>
              <a:t>Exploratory Data Analysis</a:t>
            </a:r>
          </a:p>
          <a:p>
            <a:pPr lvl="1" rtl="0"/>
            <a:r>
              <a:rPr lang="en-US" sz="4400" dirty="0"/>
              <a:t>Understand the relationship between data and features</a:t>
            </a:r>
          </a:p>
          <a:p>
            <a:pPr lvl="0" rtl="0"/>
            <a:r>
              <a:rPr lang="en-US" sz="1100" dirty="0"/>
              <a:t>Pre-Processing </a:t>
            </a:r>
          </a:p>
          <a:p>
            <a:pPr lvl="1" rtl="0"/>
            <a:r>
              <a:rPr lang="en-US" sz="4400" dirty="0"/>
              <a:t>Standardize and train the dataset</a:t>
            </a:r>
          </a:p>
          <a:p>
            <a:pPr lvl="0" rtl="0"/>
            <a:r>
              <a:rPr lang="en-US" sz="1100" dirty="0"/>
              <a:t>Modeling</a:t>
            </a:r>
          </a:p>
          <a:p>
            <a:pPr lvl="1" rtl="0"/>
            <a:r>
              <a:rPr lang="en-US" sz="4400" dirty="0"/>
              <a:t>Select train and deploy a model to make predictive insight</a:t>
            </a:r>
          </a:p>
          <a:p>
            <a:pPr lvl="0" rtl="0"/>
            <a:r>
              <a:rPr lang="en-US" sz="1100" dirty="0"/>
              <a:t>Documentation</a:t>
            </a:r>
          </a:p>
          <a:p>
            <a:pPr lvl="1" rtl="0"/>
            <a:r>
              <a:rPr lang="en-US" sz="4400" dirty="0"/>
              <a:t>Document and share findings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FFA5D-AD3E-9140-82D2-ED7C9E77826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348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FFA5D-AD3E-9140-82D2-ED7C9E77826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700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FFA5D-AD3E-9140-82D2-ED7C9E77826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793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FFA5D-AD3E-9140-82D2-ED7C9E77826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415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b="0" i="1" dirty="0">
                <a:solidFill>
                  <a:srgbClr val="408080"/>
                </a:solidFill>
                <a:effectLst/>
                <a:latin typeface="Courier New" panose="02070309020205020404" pitchFamily="49" charset="0"/>
              </a:rPr>
              <a:t>#Remove space and make all text lower case.</a:t>
            </a:r>
          </a:p>
          <a:p>
            <a:r>
              <a:rPr lang="en-US" i="1" dirty="0">
                <a:effectLst/>
              </a:rPr>
              <a:t># Split the genres column into multiple columns</a:t>
            </a:r>
            <a:endParaRPr lang="en-US" b="0" i="1" dirty="0">
              <a:solidFill>
                <a:srgbClr val="408080"/>
              </a:solidFill>
              <a:effectLst/>
              <a:latin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FFA5D-AD3E-9140-82D2-ED7C9E77826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385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b="0" i="1" dirty="0">
                <a:solidFill>
                  <a:srgbClr val="408080"/>
                </a:solidFill>
                <a:effectLst/>
                <a:latin typeface="Courier New" panose="02070309020205020404" pitchFamily="49" charset="0"/>
              </a:rPr>
              <a:t>#Remove space and make all text lower case.</a:t>
            </a:r>
          </a:p>
          <a:p>
            <a:r>
              <a:rPr lang="en-US" i="1" dirty="0">
                <a:effectLst/>
              </a:rPr>
              <a:t># Split the genres column into multiple columns</a:t>
            </a:r>
            <a:endParaRPr lang="en-US" b="0" i="1" dirty="0">
              <a:solidFill>
                <a:srgbClr val="408080"/>
              </a:solidFill>
              <a:effectLst/>
              <a:latin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FFA5D-AD3E-9140-82D2-ED7C9E77826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5366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FFA5D-AD3E-9140-82D2-ED7C9E77826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4760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FFA5D-AD3E-9140-82D2-ED7C9E77826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298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FFA5D-AD3E-9140-82D2-ED7C9E77826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2283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FFA5D-AD3E-9140-82D2-ED7C9E77826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9494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FFA5D-AD3E-9140-82D2-ED7C9E77826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30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FFA5D-AD3E-9140-82D2-ED7C9E77826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1778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FFA5D-AD3E-9140-82D2-ED7C9E77826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8487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FFA5D-AD3E-9140-82D2-ED7C9E77826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4898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FFA5D-AD3E-9140-82D2-ED7C9E77826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3151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FFA5D-AD3E-9140-82D2-ED7C9E77826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940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FFA5D-AD3E-9140-82D2-ED7C9E77826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6311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1" i="0" dirty="0">
                <a:effectLst/>
                <a:latin typeface="Helvetica Neue" panose="02000503000000020004" pitchFamily="2" charset="0"/>
              </a:rPr>
              <a:t>Use Global Vectors for Word Representation (</a:t>
            </a:r>
            <a:r>
              <a:rPr lang="en-US" sz="1200" b="1" i="0" dirty="0" err="1">
                <a:effectLst/>
                <a:latin typeface="Helvetica Neue" panose="02000503000000020004" pitchFamily="2" charset="0"/>
              </a:rPr>
              <a:t>GloVe</a:t>
            </a:r>
            <a:r>
              <a:rPr lang="en-US" sz="1200" b="1" i="0" dirty="0">
                <a:effectLst/>
                <a:latin typeface="Helvetica Neue" panose="02000503000000020004" pitchFamily="2" charset="0"/>
              </a:rPr>
              <a:t>)</a:t>
            </a:r>
            <a:r>
              <a:rPr lang="en-US" sz="1200" b="0" i="0" dirty="0">
                <a:effectLst/>
                <a:latin typeface="Helvetica Neue" panose="02000503000000020004" pitchFamily="2" charset="0"/>
              </a:rPr>
              <a:t>: </a:t>
            </a:r>
            <a:r>
              <a:rPr lang="en-US" sz="1200" b="0" i="0" dirty="0" err="1">
                <a:effectLst/>
                <a:latin typeface="Helvetica Neue" panose="02000503000000020004" pitchFamily="2" charset="0"/>
              </a:rPr>
              <a:t>GloVe</a:t>
            </a:r>
            <a:r>
              <a:rPr lang="en-US" sz="1200" b="0" i="0" dirty="0">
                <a:effectLst/>
                <a:latin typeface="Helvetica Neue" panose="02000503000000020004" pitchFamily="2" charset="0"/>
              </a:rPr>
              <a:t> is a word2vec model that is to say an unsupervised learning algorithm for obtaining vector representations for </a:t>
            </a:r>
            <a:r>
              <a:rPr lang="en-US" sz="1200" b="0" i="0" dirty="0" err="1">
                <a:effectLst/>
                <a:latin typeface="Helvetica Neue" panose="02000503000000020004" pitchFamily="2" charset="0"/>
              </a:rPr>
              <a:t>words.It</a:t>
            </a:r>
            <a:r>
              <a:rPr lang="en-US" sz="1200" b="0" i="0" dirty="0">
                <a:effectLst/>
                <a:latin typeface="Helvetica Neue" panose="02000503000000020004" pitchFamily="2" charset="0"/>
              </a:rPr>
              <a:t> allows you to take any corpus of text and transform each word into a position in high-</a:t>
            </a:r>
            <a:r>
              <a:rPr lang="en-US" sz="1200" b="0" i="0" dirty="0" err="1">
                <a:effectLst/>
                <a:latin typeface="Helvetica Neue" panose="02000503000000020004" pitchFamily="2" charset="0"/>
              </a:rPr>
              <a:t>dimentional</a:t>
            </a:r>
            <a:r>
              <a:rPr lang="en-US" sz="1200" b="0" i="0" dirty="0">
                <a:effectLst/>
                <a:latin typeface="Helvetica Neue" panose="02000503000000020004" pitchFamily="2" charset="0"/>
              </a:rPr>
              <a:t> space.</a:t>
            </a:r>
          </a:p>
          <a:p>
            <a:pPr algn="l"/>
            <a:r>
              <a:rPr lang="en-US" sz="1200" b="1" i="0" dirty="0">
                <a:effectLst/>
                <a:latin typeface="Helvetica Neue" panose="02000503000000020004" pitchFamily="2" charset="0"/>
              </a:rPr>
              <a:t>Download a pretrained model that was trained on a </a:t>
            </a:r>
            <a:r>
              <a:rPr lang="en-US" sz="1200" b="1" i="0" dirty="0" err="1">
                <a:effectLst/>
                <a:latin typeface="Helvetica Neue" panose="02000503000000020004" pitchFamily="2" charset="0"/>
              </a:rPr>
              <a:t>broder</a:t>
            </a:r>
            <a:r>
              <a:rPr lang="en-US" sz="1200" b="1" i="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200" b="1" i="0" dirty="0" err="1">
                <a:effectLst/>
                <a:latin typeface="Helvetica Neue" panose="02000503000000020004" pitchFamily="2" charset="0"/>
              </a:rPr>
              <a:t>corpus</a:t>
            </a:r>
            <a:r>
              <a:rPr lang="en-US" sz="1200" b="0" i="0" dirty="0" err="1">
                <a:effectLst/>
                <a:latin typeface="Helvetica Neue" panose="02000503000000020004" pitchFamily="2" charset="0"/>
              </a:rPr>
              <a:t>:Wikipidia</a:t>
            </a:r>
            <a:r>
              <a:rPr lang="en-US" sz="1200" b="0" i="0" dirty="0">
                <a:effectLst/>
                <a:latin typeface="Helvetica Neue" panose="02000503000000020004" pitchFamily="2" charset="0"/>
              </a:rPr>
              <a:t> Each line of text file contains a word follow by N number. The N number describe the vector of the word position. N is </a:t>
            </a:r>
            <a:r>
              <a:rPr lang="en-US" sz="1200" b="0" i="0" dirty="0" err="1">
                <a:effectLst/>
                <a:latin typeface="Helvetica Neue" panose="02000503000000020004" pitchFamily="2" charset="0"/>
              </a:rPr>
              <a:t>varid</a:t>
            </a:r>
            <a:r>
              <a:rPr lang="en-US" sz="1200" b="0" i="0" dirty="0">
                <a:effectLst/>
                <a:latin typeface="Helvetica Neue" panose="02000503000000020004" pitchFamily="2" charset="0"/>
              </a:rPr>
              <a:t> depending on which model you choose to download.</a:t>
            </a:r>
          </a:p>
          <a:p>
            <a:pPr marL="0" indent="0">
              <a:buNone/>
            </a:pPr>
            <a:endParaRPr lang="en-US" sz="1200" dirty="0"/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FFA5D-AD3E-9140-82D2-ED7C9E77826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2792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1" i="0" dirty="0">
                <a:effectLst/>
                <a:latin typeface="Helvetica Neue" panose="02000503000000020004" pitchFamily="2" charset="0"/>
              </a:rPr>
              <a:t>Use Global Vectors for Word Representation (</a:t>
            </a:r>
            <a:r>
              <a:rPr lang="en-US" sz="1200" b="1" i="0" dirty="0" err="1">
                <a:effectLst/>
                <a:latin typeface="Helvetica Neue" panose="02000503000000020004" pitchFamily="2" charset="0"/>
              </a:rPr>
              <a:t>GloVe</a:t>
            </a:r>
            <a:r>
              <a:rPr lang="en-US" sz="1200" b="1" i="0" dirty="0">
                <a:effectLst/>
                <a:latin typeface="Helvetica Neue" panose="02000503000000020004" pitchFamily="2" charset="0"/>
              </a:rPr>
              <a:t>)</a:t>
            </a:r>
            <a:r>
              <a:rPr lang="en-US" sz="1200" b="0" i="0" dirty="0">
                <a:effectLst/>
                <a:latin typeface="Helvetica Neue" panose="02000503000000020004" pitchFamily="2" charset="0"/>
              </a:rPr>
              <a:t>: </a:t>
            </a:r>
            <a:r>
              <a:rPr lang="en-US" sz="1200" b="0" i="0" dirty="0" err="1">
                <a:effectLst/>
                <a:latin typeface="Helvetica Neue" panose="02000503000000020004" pitchFamily="2" charset="0"/>
              </a:rPr>
              <a:t>GloVe</a:t>
            </a:r>
            <a:r>
              <a:rPr lang="en-US" sz="1200" b="0" i="0" dirty="0">
                <a:effectLst/>
                <a:latin typeface="Helvetica Neue" panose="02000503000000020004" pitchFamily="2" charset="0"/>
              </a:rPr>
              <a:t> is a word2vec model that is to say an unsupervised learning algorithm for obtaining vector representations for </a:t>
            </a:r>
            <a:r>
              <a:rPr lang="en-US" sz="1200" b="0" i="0" dirty="0" err="1">
                <a:effectLst/>
                <a:latin typeface="Helvetica Neue" panose="02000503000000020004" pitchFamily="2" charset="0"/>
              </a:rPr>
              <a:t>words.It</a:t>
            </a:r>
            <a:r>
              <a:rPr lang="en-US" sz="1200" b="0" i="0" dirty="0">
                <a:effectLst/>
                <a:latin typeface="Helvetica Neue" panose="02000503000000020004" pitchFamily="2" charset="0"/>
              </a:rPr>
              <a:t> allows you to take any corpus of text and transform each word into a position in high-</a:t>
            </a:r>
            <a:r>
              <a:rPr lang="en-US" sz="1200" b="0" i="0" dirty="0" err="1">
                <a:effectLst/>
                <a:latin typeface="Helvetica Neue" panose="02000503000000020004" pitchFamily="2" charset="0"/>
              </a:rPr>
              <a:t>dimentional</a:t>
            </a:r>
            <a:r>
              <a:rPr lang="en-US" sz="1200" b="0" i="0" dirty="0">
                <a:effectLst/>
                <a:latin typeface="Helvetica Neue" panose="02000503000000020004" pitchFamily="2" charset="0"/>
              </a:rPr>
              <a:t> space.</a:t>
            </a:r>
          </a:p>
          <a:p>
            <a:pPr algn="l"/>
            <a:r>
              <a:rPr lang="en-US" sz="1200" b="1" i="0" dirty="0">
                <a:effectLst/>
                <a:latin typeface="Helvetica Neue" panose="02000503000000020004" pitchFamily="2" charset="0"/>
              </a:rPr>
              <a:t>Download a pretrained model that was trained on a </a:t>
            </a:r>
            <a:r>
              <a:rPr lang="en-US" sz="1200" b="1" i="0" dirty="0" err="1">
                <a:effectLst/>
                <a:latin typeface="Helvetica Neue" panose="02000503000000020004" pitchFamily="2" charset="0"/>
              </a:rPr>
              <a:t>broder</a:t>
            </a:r>
            <a:r>
              <a:rPr lang="en-US" sz="1200" b="1" i="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200" b="1" i="0" dirty="0" err="1">
                <a:effectLst/>
                <a:latin typeface="Helvetica Neue" panose="02000503000000020004" pitchFamily="2" charset="0"/>
              </a:rPr>
              <a:t>corpus</a:t>
            </a:r>
            <a:r>
              <a:rPr lang="en-US" sz="1200" b="0" i="0" dirty="0" err="1">
                <a:effectLst/>
                <a:latin typeface="Helvetica Neue" panose="02000503000000020004" pitchFamily="2" charset="0"/>
              </a:rPr>
              <a:t>:Wikipidia</a:t>
            </a:r>
            <a:r>
              <a:rPr lang="en-US" sz="1200" b="0" i="0" dirty="0">
                <a:effectLst/>
                <a:latin typeface="Helvetica Neue" panose="02000503000000020004" pitchFamily="2" charset="0"/>
              </a:rPr>
              <a:t> Each line of text file contains a word follow by N number. The N number describe the vector of the word position. N is </a:t>
            </a:r>
            <a:r>
              <a:rPr lang="en-US" sz="1200" b="0" i="0" dirty="0" err="1">
                <a:effectLst/>
                <a:latin typeface="Helvetica Neue" panose="02000503000000020004" pitchFamily="2" charset="0"/>
              </a:rPr>
              <a:t>varid</a:t>
            </a:r>
            <a:r>
              <a:rPr lang="en-US" sz="1200" b="0" i="0" dirty="0">
                <a:effectLst/>
                <a:latin typeface="Helvetica Neue" panose="02000503000000020004" pitchFamily="2" charset="0"/>
              </a:rPr>
              <a:t> depending on which model you choose to download.</a:t>
            </a:r>
          </a:p>
          <a:p>
            <a:pPr marL="0" indent="0">
              <a:buNone/>
            </a:pPr>
            <a:endParaRPr lang="en-US" sz="1200" dirty="0"/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FFA5D-AD3E-9140-82D2-ED7C9E77826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6176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1" i="0" dirty="0">
                <a:effectLst/>
                <a:latin typeface="Helvetica Neue" panose="02000503000000020004" pitchFamily="2" charset="0"/>
              </a:rPr>
              <a:t>Use Global Vectors for Word Representation (</a:t>
            </a:r>
            <a:r>
              <a:rPr lang="en-US" sz="1200" b="1" i="0" dirty="0" err="1">
                <a:effectLst/>
                <a:latin typeface="Helvetica Neue" panose="02000503000000020004" pitchFamily="2" charset="0"/>
              </a:rPr>
              <a:t>GloVe</a:t>
            </a:r>
            <a:r>
              <a:rPr lang="en-US" sz="1200" b="1" i="0" dirty="0">
                <a:effectLst/>
                <a:latin typeface="Helvetica Neue" panose="02000503000000020004" pitchFamily="2" charset="0"/>
              </a:rPr>
              <a:t>)</a:t>
            </a:r>
            <a:r>
              <a:rPr lang="en-US" sz="1200" b="0" i="0" dirty="0">
                <a:effectLst/>
                <a:latin typeface="Helvetica Neue" panose="02000503000000020004" pitchFamily="2" charset="0"/>
              </a:rPr>
              <a:t>: </a:t>
            </a:r>
            <a:r>
              <a:rPr lang="en-US" sz="1200" b="0" i="0" dirty="0" err="1">
                <a:effectLst/>
                <a:latin typeface="Helvetica Neue" panose="02000503000000020004" pitchFamily="2" charset="0"/>
              </a:rPr>
              <a:t>GloVe</a:t>
            </a:r>
            <a:r>
              <a:rPr lang="en-US" sz="1200" b="0" i="0" dirty="0">
                <a:effectLst/>
                <a:latin typeface="Helvetica Neue" panose="02000503000000020004" pitchFamily="2" charset="0"/>
              </a:rPr>
              <a:t> is a word2vec model that is to say an unsupervised learning algorithm for obtaining vector representations for </a:t>
            </a:r>
            <a:r>
              <a:rPr lang="en-US" sz="1200" b="0" i="0" dirty="0" err="1">
                <a:effectLst/>
                <a:latin typeface="Helvetica Neue" panose="02000503000000020004" pitchFamily="2" charset="0"/>
              </a:rPr>
              <a:t>words.It</a:t>
            </a:r>
            <a:r>
              <a:rPr lang="en-US" sz="1200" b="0" i="0" dirty="0">
                <a:effectLst/>
                <a:latin typeface="Helvetica Neue" panose="02000503000000020004" pitchFamily="2" charset="0"/>
              </a:rPr>
              <a:t> allows you to take any corpus of text and transform each word into a position in high-</a:t>
            </a:r>
            <a:r>
              <a:rPr lang="en-US" sz="1200" b="0" i="0" dirty="0" err="1">
                <a:effectLst/>
                <a:latin typeface="Helvetica Neue" panose="02000503000000020004" pitchFamily="2" charset="0"/>
              </a:rPr>
              <a:t>dimentional</a:t>
            </a:r>
            <a:r>
              <a:rPr lang="en-US" sz="1200" b="0" i="0" dirty="0">
                <a:effectLst/>
                <a:latin typeface="Helvetica Neue" panose="02000503000000020004" pitchFamily="2" charset="0"/>
              </a:rPr>
              <a:t> space.</a:t>
            </a:r>
          </a:p>
          <a:p>
            <a:pPr algn="l"/>
            <a:r>
              <a:rPr lang="en-US" sz="1200" b="1" i="0" dirty="0">
                <a:effectLst/>
                <a:latin typeface="Helvetica Neue" panose="02000503000000020004" pitchFamily="2" charset="0"/>
              </a:rPr>
              <a:t>Download a pretrained model that was trained on a </a:t>
            </a:r>
            <a:r>
              <a:rPr lang="en-US" sz="1200" b="1" i="0" dirty="0" err="1">
                <a:effectLst/>
                <a:latin typeface="Helvetica Neue" panose="02000503000000020004" pitchFamily="2" charset="0"/>
              </a:rPr>
              <a:t>broder</a:t>
            </a:r>
            <a:r>
              <a:rPr lang="en-US" sz="1200" b="1" i="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200" b="1" i="0" dirty="0" err="1">
                <a:effectLst/>
                <a:latin typeface="Helvetica Neue" panose="02000503000000020004" pitchFamily="2" charset="0"/>
              </a:rPr>
              <a:t>corpus</a:t>
            </a:r>
            <a:r>
              <a:rPr lang="en-US" sz="1200" b="0" i="0" dirty="0" err="1">
                <a:effectLst/>
                <a:latin typeface="Helvetica Neue" panose="02000503000000020004" pitchFamily="2" charset="0"/>
              </a:rPr>
              <a:t>:Wikipidia</a:t>
            </a:r>
            <a:r>
              <a:rPr lang="en-US" sz="1200" b="0" i="0" dirty="0">
                <a:effectLst/>
                <a:latin typeface="Helvetica Neue" panose="02000503000000020004" pitchFamily="2" charset="0"/>
              </a:rPr>
              <a:t> Each line of text file contains a word follow by N number. The N number describe the vector of the word position. N is </a:t>
            </a:r>
            <a:r>
              <a:rPr lang="en-US" sz="1200" b="0" i="0" dirty="0" err="1">
                <a:effectLst/>
                <a:latin typeface="Helvetica Neue" panose="02000503000000020004" pitchFamily="2" charset="0"/>
              </a:rPr>
              <a:t>varid</a:t>
            </a:r>
            <a:r>
              <a:rPr lang="en-US" sz="1200" b="0" i="0" dirty="0">
                <a:effectLst/>
                <a:latin typeface="Helvetica Neue" panose="02000503000000020004" pitchFamily="2" charset="0"/>
              </a:rPr>
              <a:t> depending on which model you choose to download.</a:t>
            </a:r>
          </a:p>
          <a:p>
            <a:pPr marL="0" indent="0">
              <a:buNone/>
            </a:pPr>
            <a:endParaRPr lang="en-US" sz="1200" dirty="0"/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FFA5D-AD3E-9140-82D2-ED7C9E77826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81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Now that we have represented each book by a point in 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multidimentional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space, we can use the distance between each books to find out which books are similar to each other.</a:t>
            </a:r>
            <a:endParaRPr lang="en-US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FFA5D-AD3E-9140-82D2-ED7C9E77826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1702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Now that we have represented each book by a point in 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multidimentional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space, we can use the distance between each books to find out which books are similar to each other.</a:t>
            </a:r>
            <a:endParaRPr lang="en-US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FFA5D-AD3E-9140-82D2-ED7C9E77826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35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FFA5D-AD3E-9140-82D2-ED7C9E77826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777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Now that we have represented each book by a point in 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multidimentional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space, we can use the distance between each books to find out which books are similar to each other.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1" i="0" dirty="0" err="1">
                <a:effectLst/>
                <a:latin typeface="+mn-lt"/>
              </a:rPr>
              <a:t>KMeans</a:t>
            </a:r>
            <a:r>
              <a:rPr lang="en-US" sz="1200" b="1" i="0" dirty="0">
                <a:effectLst/>
                <a:latin typeface="+mn-lt"/>
              </a:rPr>
              <a:t> Clustering (Choosing K using Gap Statistics)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10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FFA5D-AD3E-9140-82D2-ED7C9E77826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9718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Now that we have represented each book by a point in 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multidimentional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space, we can use the distance between each books to find out which books are similar to each other.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1" i="0" dirty="0" err="1">
                <a:effectLst/>
                <a:latin typeface="+mn-lt"/>
              </a:rPr>
              <a:t>KMeans</a:t>
            </a:r>
            <a:r>
              <a:rPr lang="en-US" sz="1200" b="1" i="0" dirty="0">
                <a:effectLst/>
                <a:latin typeface="+mn-lt"/>
              </a:rPr>
              <a:t> Clustering (Choosing K using Gap Statistics)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10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FFA5D-AD3E-9140-82D2-ED7C9E77826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904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Now that we have represented each book by a point in 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multidimentional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space, we can use the distance between each books to find out which books are similar to each other.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1" i="0" dirty="0" err="1">
                <a:effectLst/>
                <a:latin typeface="+mn-lt"/>
              </a:rPr>
              <a:t>KMeans</a:t>
            </a:r>
            <a:r>
              <a:rPr lang="en-US" sz="1200" b="1" i="0" dirty="0">
                <a:effectLst/>
                <a:latin typeface="+mn-lt"/>
              </a:rPr>
              <a:t> Clustering (Choosing K using Gap Statistics)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10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FFA5D-AD3E-9140-82D2-ED7C9E77826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9103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FFA5D-AD3E-9140-82D2-ED7C9E77826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2879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FFA5D-AD3E-9140-82D2-ED7C9E77826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8807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FFA5D-AD3E-9140-82D2-ED7C9E77826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7928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FFA5D-AD3E-9140-82D2-ED7C9E77826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243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FFA5D-AD3E-9140-82D2-ED7C9E77826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89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FFA5D-AD3E-9140-82D2-ED7C9E77826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4528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FFA5D-AD3E-9140-82D2-ED7C9E77826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063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FFA5D-AD3E-9140-82D2-ED7C9E77826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6541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FFA5D-AD3E-9140-82D2-ED7C9E77826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246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FFA5D-AD3E-9140-82D2-ED7C9E77826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4411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FFA5D-AD3E-9140-82D2-ED7C9E77826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5440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FFA5D-AD3E-9140-82D2-ED7C9E77826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7873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FFA5D-AD3E-9140-82D2-ED7C9E77826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570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FFA5D-AD3E-9140-82D2-ED7C9E77826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178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Data Extracted from UCSD Goodreads data: </a:t>
            </a:r>
            <a:r>
              <a:rPr lang="en-US" b="0" i="0" u="sng" dirty="0">
                <a:solidFill>
                  <a:srgbClr val="296EAA"/>
                </a:solidFill>
                <a:effectLst/>
                <a:latin typeface="Helvetica Neue" panose="02000503000000020004" pitchFamily="2" charset="0"/>
                <a:hlinkClick r:id="rId3"/>
              </a:rPr>
              <a:t>https://sites.google.com/eng.ucsd.edu/ucsdbookgraph/home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FFA5D-AD3E-9140-82D2-ED7C9E77826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367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684.8 MB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FFA5D-AD3E-9140-82D2-ED7C9E77826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53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Limiting the dataset to the first 20000 books with high ratings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FFA5D-AD3E-9140-82D2-ED7C9E77826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90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b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</a:b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The goal of building data definitions is to describe the features in your dataset with enough detail to: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Identify any issues that will require cleaning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Identify the features of your dataset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Begin to understand how those features will support the data science project you have in mind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FFA5D-AD3E-9140-82D2-ED7C9E77826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27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FFA5D-AD3E-9140-82D2-ED7C9E77826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36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5/5/23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5/5/23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5/5/23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5/5/23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5/5/23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5/5/23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5/5/23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5/5/23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5/5/23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5/5/23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5/5/23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5/5/23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image" Target="../media/image16.png"/><Relationship Id="rId7" Type="http://schemas.openxmlformats.org/officeDocument/2006/relationships/diagramQuickStyle" Target="../diagrams/quickStyle1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4" Type="http://schemas.openxmlformats.org/officeDocument/2006/relationships/image" Target="../media/image17.png"/><Relationship Id="rId9" Type="http://schemas.microsoft.com/office/2007/relationships/diagramDrawing" Target="../diagrams/drawing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10" Type="http://schemas.openxmlformats.org/officeDocument/2006/relationships/image" Target="../media/image31.png"/><Relationship Id="rId4" Type="http://schemas.openxmlformats.org/officeDocument/2006/relationships/diagramLayout" Target="../diagrams/layout24.xml"/><Relationship Id="rId9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Relationship Id="rId9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4" Type="http://schemas.openxmlformats.org/officeDocument/2006/relationships/diagramLayout" Target="../diagrams/layout3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diagramData" Target="../diagrams/data35.xml"/><Relationship Id="rId7" Type="http://schemas.microsoft.com/office/2007/relationships/diagramDrawing" Target="../diagrams/drawing35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5.xml"/><Relationship Id="rId5" Type="http://schemas.openxmlformats.org/officeDocument/2006/relationships/diagramQuickStyle" Target="../diagrams/quickStyle35.xml"/><Relationship Id="rId4" Type="http://schemas.openxmlformats.org/officeDocument/2006/relationships/diagramLayout" Target="../diagrams/layout3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4" Type="http://schemas.openxmlformats.org/officeDocument/2006/relationships/diagramLayout" Target="../diagrams/layout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7.xml"/><Relationship Id="rId7" Type="http://schemas.microsoft.com/office/2007/relationships/diagramDrawing" Target="../diagrams/drawing37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7.xml"/><Relationship Id="rId5" Type="http://schemas.openxmlformats.org/officeDocument/2006/relationships/diagramQuickStyle" Target="../diagrams/quickStyle37.xml"/><Relationship Id="rId4" Type="http://schemas.openxmlformats.org/officeDocument/2006/relationships/diagramLayout" Target="../diagrams/layout3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Data" Target="../diagrams/data38.xml"/><Relationship Id="rId7" Type="http://schemas.microsoft.com/office/2007/relationships/diagramDrawing" Target="../diagrams/drawing38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8.xml"/><Relationship Id="rId5" Type="http://schemas.openxmlformats.org/officeDocument/2006/relationships/diagramQuickStyle" Target="../diagrams/quickStyle38.xml"/><Relationship Id="rId4" Type="http://schemas.openxmlformats.org/officeDocument/2006/relationships/diagramLayout" Target="../diagrams/layout3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diagramData" Target="../diagrams/data39.xml"/><Relationship Id="rId7" Type="http://schemas.microsoft.com/office/2007/relationships/diagramDrawing" Target="../diagrams/drawing39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9.xml"/><Relationship Id="rId5" Type="http://schemas.openxmlformats.org/officeDocument/2006/relationships/diagramQuickStyle" Target="../diagrams/quickStyle39.xml"/><Relationship Id="rId4" Type="http://schemas.openxmlformats.org/officeDocument/2006/relationships/diagramLayout" Target="../diagrams/layout39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diagramData" Target="../diagrams/data40.xml"/><Relationship Id="rId7" Type="http://schemas.microsoft.com/office/2007/relationships/diagramDrawing" Target="../diagrams/drawing40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0.xml"/><Relationship Id="rId5" Type="http://schemas.openxmlformats.org/officeDocument/2006/relationships/diagramQuickStyle" Target="../diagrams/quickStyle40.xml"/><Relationship Id="rId4" Type="http://schemas.openxmlformats.org/officeDocument/2006/relationships/diagramLayout" Target="../diagrams/layout40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diagramData" Target="../diagrams/data41.xml"/><Relationship Id="rId7" Type="http://schemas.microsoft.com/office/2007/relationships/diagramDrawing" Target="../diagrams/drawing41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1.xml"/><Relationship Id="rId5" Type="http://schemas.openxmlformats.org/officeDocument/2006/relationships/diagramQuickStyle" Target="../diagrams/quickStyle41.xml"/><Relationship Id="rId4" Type="http://schemas.openxmlformats.org/officeDocument/2006/relationships/diagramLayout" Target="../diagrams/layout4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diagramData" Target="../diagrams/data42.xml"/><Relationship Id="rId7" Type="http://schemas.microsoft.com/office/2007/relationships/diagramDrawing" Target="../diagrams/drawing42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2.xml"/><Relationship Id="rId5" Type="http://schemas.openxmlformats.org/officeDocument/2006/relationships/diagramQuickStyle" Target="../diagrams/quickStyle42.xml"/><Relationship Id="rId4" Type="http://schemas.openxmlformats.org/officeDocument/2006/relationships/diagramLayout" Target="../diagrams/layout42.xml"/><Relationship Id="rId9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diagramData" Target="../diagrams/data43.xml"/><Relationship Id="rId7" Type="http://schemas.microsoft.com/office/2007/relationships/diagramDrawing" Target="../diagrams/drawing4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3.xml"/><Relationship Id="rId5" Type="http://schemas.openxmlformats.org/officeDocument/2006/relationships/diagramQuickStyle" Target="../diagrams/quickStyle43.xml"/><Relationship Id="rId4" Type="http://schemas.openxmlformats.org/officeDocument/2006/relationships/diagramLayout" Target="../diagrams/layout43.xml"/><Relationship Id="rId9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diagramData" Target="../diagrams/data44.xml"/><Relationship Id="rId7" Type="http://schemas.microsoft.com/office/2007/relationships/diagramDrawing" Target="../diagrams/drawing44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4.xml"/><Relationship Id="rId5" Type="http://schemas.openxmlformats.org/officeDocument/2006/relationships/diagramQuickStyle" Target="../diagrams/quickStyle44.xml"/><Relationship Id="rId4" Type="http://schemas.openxmlformats.org/officeDocument/2006/relationships/diagramLayout" Target="../diagrams/layout44.xml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5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45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5.xml"/><Relationship Id="rId5" Type="http://schemas.openxmlformats.org/officeDocument/2006/relationships/diagramLayout" Target="../diagrams/layout45.xml"/><Relationship Id="rId4" Type="http://schemas.openxmlformats.org/officeDocument/2006/relationships/diagramData" Target="../diagrams/data4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sites.google.com/eng.ucsd.edu/ucsdbookgraph/home" TargetMode="Externa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8.pn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sites.google.com/eng.ucsd.edu/ucsdbookgraph/home" TargetMode="Externa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7.png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6.png"/><Relationship Id="rId4" Type="http://schemas.openxmlformats.org/officeDocument/2006/relationships/diagramLayout" Target="../diagrams/layout5.xml"/><Relationship Id="rId9" Type="http://schemas.openxmlformats.org/officeDocument/2006/relationships/hyperlink" Target="https://drive.google.com/uc?id=1LXpK1UfqtP89H1tYy0pBGHjYk8IhigUK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sites.google.com/eng.ucsd.edu/ucsdbookgraph/home" TargetMode="Externa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6.xml"/><Relationship Id="rId9" Type="http://schemas.openxmlformats.org/officeDocument/2006/relationships/hyperlink" Target="https://drive.google.com/uc?id=1LXpK1UfqtP89H1tYy0pBGHjYk8IhigUK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sites.google.com/eng.ucsd.edu/ucsdbookgraph/home" TargetMode="External"/><Relationship Id="rId13" Type="http://schemas.openxmlformats.org/officeDocument/2006/relationships/image" Target="../media/image12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7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7.xml"/><Relationship Id="rId9" Type="http://schemas.openxmlformats.org/officeDocument/2006/relationships/hyperlink" Target="https://drive.google.com/uc?id=1LXpK1UfqtP89H1tYy0pBGHjYk8IhigUK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147E635D-C3B4-465B-AF24-991B6BF63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10">
            <a:extLst>
              <a:ext uri="{FF2B5EF4-FFF2-40B4-BE49-F238E27FC236}">
                <a16:creationId xmlns:a16="http://schemas.microsoft.com/office/drawing/2014/main" id="{4A0623D0-396B-499E-BBFB-C17F1BB0F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5" name="Picture 4" descr="Books stacked on a table">
            <a:extLst>
              <a:ext uri="{FF2B5EF4-FFF2-40B4-BE49-F238E27FC236}">
                <a16:creationId xmlns:a16="http://schemas.microsoft.com/office/drawing/2014/main" id="{655103AC-C27E-9516-91A5-319671861E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5728" r="-1" b="-1"/>
          <a:stretch/>
        </p:blipFill>
        <p:spPr>
          <a:xfrm>
            <a:off x="19965" y="23444"/>
            <a:ext cx="12191695" cy="6858000"/>
          </a:xfrm>
          <a:prstGeom prst="rect">
            <a:avLst/>
          </a:prstGeom>
        </p:spPr>
      </p:pic>
      <p:pic>
        <p:nvPicPr>
          <p:cNvPr id="26" name="Picture 12">
            <a:extLst>
              <a:ext uri="{FF2B5EF4-FFF2-40B4-BE49-F238E27FC236}">
                <a16:creationId xmlns:a16="http://schemas.microsoft.com/office/drawing/2014/main" id="{21AF192C-698D-4635-9C9F-F9769A56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DA4120-8941-1EC2-8605-86B549778C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7881" y="823680"/>
            <a:ext cx="6515941" cy="2623459"/>
          </a:xfrm>
        </p:spPr>
        <p:txBody>
          <a:bodyPr>
            <a:normAutofit fontScale="90000"/>
          </a:bodyPr>
          <a:lstStyle/>
          <a:p>
            <a:pPr algn="l"/>
            <a:r>
              <a:rPr lang="en-US" sz="5600" dirty="0"/>
              <a:t>Book Worm: Unleashing the Power of AI on Book Recommendation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AE5428-093D-F9AF-D5E1-343698D6EB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78444" y="3729943"/>
            <a:ext cx="2630155" cy="1160213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Maryam </a:t>
            </a:r>
            <a:r>
              <a:rPr lang="en-US" sz="2000" dirty="0" err="1"/>
              <a:t>Nozari</a:t>
            </a:r>
            <a:r>
              <a:rPr lang="en-US" sz="2000" dirty="0"/>
              <a:t>, PhD</a:t>
            </a:r>
          </a:p>
          <a:p>
            <a:pPr algn="ctr"/>
            <a:r>
              <a:rPr lang="en-US" sz="2000" dirty="0"/>
              <a:t>May 2023</a:t>
            </a:r>
          </a:p>
        </p:txBody>
      </p:sp>
      <p:sp>
        <p:nvSpPr>
          <p:cNvPr id="27" name="Rectangle 14">
            <a:extLst>
              <a:ext uri="{FF2B5EF4-FFF2-40B4-BE49-F238E27FC236}">
                <a16:creationId xmlns:a16="http://schemas.microsoft.com/office/drawing/2014/main" id="{14E56C4B-C9E0-4F01-AF43-E69279A06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6">
            <a:extLst>
              <a:ext uri="{FF2B5EF4-FFF2-40B4-BE49-F238E27FC236}">
                <a16:creationId xmlns:a16="http://schemas.microsoft.com/office/drawing/2014/main" id="{8C654A17-56DA-4921-A42B-DE255FA66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2A32B8C-F7C1-0FB8-448B-7F6B9D412803}"/>
              </a:ext>
            </a:extLst>
          </p:cNvPr>
          <p:cNvSpPr txBox="1">
            <a:spLocks/>
          </p:cNvSpPr>
          <p:nvPr/>
        </p:nvSpPr>
        <p:spPr>
          <a:xfrm>
            <a:off x="2342504" y="939277"/>
            <a:ext cx="4119672" cy="4816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latin typeface="+mn-lt"/>
              </a:rPr>
              <a:t>Data Quality</a:t>
            </a:r>
            <a:endParaRPr lang="en-US" sz="2000" dirty="0">
              <a:latin typeface="+mn-lt"/>
            </a:endParaRPr>
          </a:p>
          <a:p>
            <a:pPr algn="l"/>
            <a:endParaRPr lang="en-US" sz="2000" dirty="0">
              <a:latin typeface="+mn-l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72B92A3-F6D1-B4AC-51B8-B0955A3F6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261" y="1713178"/>
            <a:ext cx="4119672" cy="342892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829CE3-2EAB-E277-9E6C-3315A195A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923" y="904106"/>
            <a:ext cx="5545015" cy="574261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D9DBE54-6E15-B40E-10BF-9668BCE967F1}"/>
              </a:ext>
            </a:extLst>
          </p:cNvPr>
          <p:cNvSpPr/>
          <p:nvPr/>
        </p:nvSpPr>
        <p:spPr>
          <a:xfrm>
            <a:off x="6497344" y="4630614"/>
            <a:ext cx="2142563" cy="1910863"/>
          </a:xfrm>
          <a:prstGeom prst="roundRect">
            <a:avLst/>
          </a:prstGeom>
          <a:noFill/>
          <a:ln w="41275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B57660B3-F114-8427-DA04-B5B3AF146D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5350165"/>
              </p:ext>
            </p:extLst>
          </p:nvPr>
        </p:nvGraphicFramePr>
        <p:xfrm>
          <a:off x="994024" y="34155"/>
          <a:ext cx="10353914" cy="481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98585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2A32B8C-F7C1-0FB8-448B-7F6B9D412803}"/>
              </a:ext>
            </a:extLst>
          </p:cNvPr>
          <p:cNvSpPr txBox="1">
            <a:spLocks/>
          </p:cNvSpPr>
          <p:nvPr/>
        </p:nvSpPr>
        <p:spPr>
          <a:xfrm>
            <a:off x="2342504" y="939277"/>
            <a:ext cx="4119672" cy="4816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latin typeface="+mn-lt"/>
              </a:rPr>
              <a:t>Imputing Missing Values</a:t>
            </a:r>
            <a:endParaRPr lang="en-US" sz="2000" dirty="0">
              <a:latin typeface="+mn-lt"/>
            </a:endParaRPr>
          </a:p>
          <a:p>
            <a:pPr algn="l"/>
            <a:endParaRPr lang="en-US" sz="2000" dirty="0">
              <a:latin typeface="+mn-l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72B92A3-F6D1-B4AC-51B8-B0955A3F6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261" y="1713178"/>
            <a:ext cx="4119672" cy="342892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5DF54B-64D3-E5DC-BBF1-DBD07FB28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760778"/>
            <a:ext cx="7772400" cy="3336444"/>
          </a:xfrm>
          <a:prstGeom prst="rect">
            <a:avLst/>
          </a:prstGeom>
        </p:spPr>
      </p:pic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53249790-D79F-2081-AA58-D03CFA4CAB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5350165"/>
              </p:ext>
            </p:extLst>
          </p:nvPr>
        </p:nvGraphicFramePr>
        <p:xfrm>
          <a:off x="994024" y="34155"/>
          <a:ext cx="10353914" cy="481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11450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2A32B8C-F7C1-0FB8-448B-7F6B9D412803}"/>
              </a:ext>
            </a:extLst>
          </p:cNvPr>
          <p:cNvSpPr txBox="1">
            <a:spLocks/>
          </p:cNvSpPr>
          <p:nvPr/>
        </p:nvSpPr>
        <p:spPr>
          <a:xfrm>
            <a:off x="2342504" y="939277"/>
            <a:ext cx="4119672" cy="4816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latin typeface="+mn-lt"/>
              </a:rPr>
              <a:t>Removing Duplicates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72B92A3-F6D1-B4AC-51B8-B0955A3F6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261" y="1713178"/>
            <a:ext cx="4119672" cy="342892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3812A1-8CA9-5FBF-1EAD-D199DFE68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387" y="1383534"/>
            <a:ext cx="7210181" cy="254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413F94-AC17-959E-6824-228EB6386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387" y="3994319"/>
            <a:ext cx="7210181" cy="1753837"/>
          </a:xfrm>
          <a:prstGeom prst="rect">
            <a:avLst/>
          </a:prstGeom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2C953B3-B875-0CE1-E06E-86FAD86872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5350165"/>
              </p:ext>
            </p:extLst>
          </p:nvPr>
        </p:nvGraphicFramePr>
        <p:xfrm>
          <a:off x="994024" y="34155"/>
          <a:ext cx="10353914" cy="481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836147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2A32B8C-F7C1-0FB8-448B-7F6B9D412803}"/>
              </a:ext>
            </a:extLst>
          </p:cNvPr>
          <p:cNvSpPr txBox="1">
            <a:spLocks/>
          </p:cNvSpPr>
          <p:nvPr/>
        </p:nvSpPr>
        <p:spPr>
          <a:xfrm>
            <a:off x="2342504" y="939277"/>
            <a:ext cx="4119672" cy="4816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latin typeface="+mn-lt"/>
              </a:rPr>
              <a:t>Removing Duplicates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72B92A3-F6D1-B4AC-51B8-B0955A3F6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261" y="1713178"/>
            <a:ext cx="4119672" cy="342892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2C953B3-B875-0CE1-E06E-86FAD8687281}"/>
              </a:ext>
            </a:extLst>
          </p:cNvPr>
          <p:cNvGraphicFramePr>
            <a:graphicFrameLocks/>
          </p:cNvGraphicFramePr>
          <p:nvPr/>
        </p:nvGraphicFramePr>
        <p:xfrm>
          <a:off x="994024" y="34155"/>
          <a:ext cx="10353914" cy="481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9EE8673-39A6-E5ED-CBB3-95D3DCB704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4837" y="2478714"/>
            <a:ext cx="9580191" cy="189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24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BECD1-6694-EFFC-7A63-ADB79BA27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7"/>
            <a:ext cx="4246192" cy="586990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Cleaning the Genres Column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A6668-3297-44F3-7266-6F40E4E0A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4467646"/>
            <a:ext cx="7796540" cy="1582297"/>
          </a:xfrm>
        </p:spPr>
        <p:txBody>
          <a:bodyPr>
            <a:normAutofit/>
          </a:bodyPr>
          <a:lstStyle/>
          <a:p>
            <a:r>
              <a:rPr lang="en-US" sz="1800" dirty="0">
                <a:effectLst/>
              </a:rPr>
              <a:t>Remove space and make all text lowercase.</a:t>
            </a:r>
          </a:p>
          <a:p>
            <a:r>
              <a:rPr lang="en-US" sz="1800" dirty="0">
                <a:effectLst/>
              </a:rPr>
              <a:t>Stack the columns into a single column and count the frequencies</a:t>
            </a:r>
            <a:endParaRPr lang="en-US" sz="18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AA15B0C-F2A1-8242-ED55-1ED0399481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5350165"/>
              </p:ext>
            </p:extLst>
          </p:nvPr>
        </p:nvGraphicFramePr>
        <p:xfrm>
          <a:off x="994024" y="34155"/>
          <a:ext cx="10353914" cy="481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8433E15-B999-BE14-C1DC-CAAFC542E8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5000" y="1710772"/>
            <a:ext cx="7772400" cy="244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753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BECD1-6694-EFFC-7A63-ADB79BA27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7"/>
            <a:ext cx="4246192" cy="586990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After Cleaning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AA15B0C-F2A1-8242-ED55-1ED039948109}"/>
              </a:ext>
            </a:extLst>
          </p:cNvPr>
          <p:cNvGraphicFramePr>
            <a:graphicFrameLocks/>
          </p:cNvGraphicFramePr>
          <p:nvPr/>
        </p:nvGraphicFramePr>
        <p:xfrm>
          <a:off x="994024" y="34155"/>
          <a:ext cx="10353914" cy="481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A7AF1AE5-8CA3-7DCF-0E57-71B089C30E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8573" y="1561125"/>
            <a:ext cx="4500196" cy="49798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031549-3929-9B2C-20E9-9C0C81AFAE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3204" y="1561125"/>
            <a:ext cx="22225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571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735E7CE9-E2C8-D53B-AA29-CA157A7E39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6900984"/>
              </p:ext>
            </p:extLst>
          </p:nvPr>
        </p:nvGraphicFramePr>
        <p:xfrm>
          <a:off x="994024" y="34155"/>
          <a:ext cx="10353914" cy="481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92A32B8C-F7C1-0FB8-448B-7F6B9D412803}"/>
              </a:ext>
            </a:extLst>
          </p:cNvPr>
          <p:cNvSpPr txBox="1">
            <a:spLocks/>
          </p:cNvSpPr>
          <p:nvPr/>
        </p:nvSpPr>
        <p:spPr>
          <a:xfrm>
            <a:off x="2342504" y="939277"/>
            <a:ext cx="4119672" cy="4816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latin typeface="+mn-lt"/>
              </a:rPr>
              <a:t>Complex Relationship</a:t>
            </a:r>
            <a:endParaRPr lang="en-US" sz="2000" dirty="0">
              <a:latin typeface="+mn-lt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59D08BA-D2DD-5B5A-21DF-7C001CB8B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3997828"/>
          </a:xfrm>
          <a:noFill/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1F9337-9B5F-5CA8-6A0C-7100982E4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387" y="1844399"/>
            <a:ext cx="6293225" cy="4832835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106555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735E7CE9-E2C8-D53B-AA29-CA157A7E395C}"/>
              </a:ext>
            </a:extLst>
          </p:cNvPr>
          <p:cNvGraphicFramePr>
            <a:graphicFrameLocks/>
          </p:cNvGraphicFramePr>
          <p:nvPr/>
        </p:nvGraphicFramePr>
        <p:xfrm>
          <a:off x="994024" y="34155"/>
          <a:ext cx="10353914" cy="481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92A32B8C-F7C1-0FB8-448B-7F6B9D412803}"/>
              </a:ext>
            </a:extLst>
          </p:cNvPr>
          <p:cNvSpPr txBox="1">
            <a:spLocks/>
          </p:cNvSpPr>
          <p:nvPr/>
        </p:nvSpPr>
        <p:spPr>
          <a:xfrm>
            <a:off x="2412843" y="827376"/>
            <a:ext cx="3252164" cy="32816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latin typeface="+mn-lt"/>
              </a:rPr>
              <a:t>Most Rated Books</a:t>
            </a:r>
            <a:endParaRPr lang="en-US" sz="2000" dirty="0">
              <a:latin typeface="+mn-lt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59D08BA-D2DD-5B5A-21DF-7C001CB8B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399782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AC83EFC-5232-1675-B36E-28BCC23F9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677" y="1588474"/>
            <a:ext cx="9624646" cy="4925112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4074634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735E7CE9-E2C8-D53B-AA29-CA157A7E395C}"/>
              </a:ext>
            </a:extLst>
          </p:cNvPr>
          <p:cNvGraphicFramePr>
            <a:graphicFrameLocks/>
          </p:cNvGraphicFramePr>
          <p:nvPr/>
        </p:nvGraphicFramePr>
        <p:xfrm>
          <a:off x="994024" y="34155"/>
          <a:ext cx="10353914" cy="481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92A32B8C-F7C1-0FB8-448B-7F6B9D412803}"/>
              </a:ext>
            </a:extLst>
          </p:cNvPr>
          <p:cNvSpPr txBox="1">
            <a:spLocks/>
          </p:cNvSpPr>
          <p:nvPr/>
        </p:nvSpPr>
        <p:spPr>
          <a:xfrm>
            <a:off x="2382442" y="833448"/>
            <a:ext cx="3713557" cy="57332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latin typeface="+mn-lt"/>
              </a:rPr>
              <a:t>Authors with Most Books</a:t>
            </a:r>
            <a:endParaRPr lang="en-US" sz="2000" dirty="0">
              <a:latin typeface="+mn-lt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59D08BA-D2DD-5B5A-21DF-7C001CB8B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399782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0AC9887-F2FC-8026-D22D-B44ECA4F9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752" y="1724401"/>
            <a:ext cx="7678493" cy="4850993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160648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735E7CE9-E2C8-D53B-AA29-CA157A7E395C}"/>
              </a:ext>
            </a:extLst>
          </p:cNvPr>
          <p:cNvGraphicFramePr>
            <a:graphicFrameLocks/>
          </p:cNvGraphicFramePr>
          <p:nvPr/>
        </p:nvGraphicFramePr>
        <p:xfrm>
          <a:off x="994024" y="34155"/>
          <a:ext cx="10353914" cy="481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92A32B8C-F7C1-0FB8-448B-7F6B9D412803}"/>
              </a:ext>
            </a:extLst>
          </p:cNvPr>
          <p:cNvSpPr txBox="1">
            <a:spLocks/>
          </p:cNvSpPr>
          <p:nvPr/>
        </p:nvSpPr>
        <p:spPr>
          <a:xfrm>
            <a:off x="2382442" y="833448"/>
            <a:ext cx="3713557" cy="57332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latin typeface="+mn-lt"/>
              </a:rPr>
              <a:t>Highly Rated Authors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59D08BA-D2DD-5B5A-21DF-7C001CB8B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399782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1A7E9EE-E365-C63E-B449-65006AA14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84" y="1419601"/>
            <a:ext cx="8302747" cy="5067514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864040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36FA072-D541-4EE8-9DC6-513AAB2B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-1"/>
            <a:ext cx="1118446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D4AA0B-889E-42F1-8C61-06B590988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7A27B9E-2573-4972-8BC6-6FC372B9F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684A4E-2FEB-456B-BFC9-4FEA3CCD5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B40A9-8399-D147-1D0C-ABDDA7710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936" y="2811270"/>
            <a:ext cx="3473753" cy="177004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Data Science Method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FDB0395-4E25-42FD-1CDB-540DF8B927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7113176"/>
              </p:ext>
            </p:extLst>
          </p:nvPr>
        </p:nvGraphicFramePr>
        <p:xfrm>
          <a:off x="6280264" y="550974"/>
          <a:ext cx="5295778" cy="5727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694457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735E7CE9-E2C8-D53B-AA29-CA157A7E395C}"/>
              </a:ext>
            </a:extLst>
          </p:cNvPr>
          <p:cNvGraphicFramePr>
            <a:graphicFrameLocks/>
          </p:cNvGraphicFramePr>
          <p:nvPr/>
        </p:nvGraphicFramePr>
        <p:xfrm>
          <a:off x="994024" y="34155"/>
          <a:ext cx="10353914" cy="481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92A32B8C-F7C1-0FB8-448B-7F6B9D412803}"/>
              </a:ext>
            </a:extLst>
          </p:cNvPr>
          <p:cNvSpPr txBox="1">
            <a:spLocks/>
          </p:cNvSpPr>
          <p:nvPr/>
        </p:nvSpPr>
        <p:spPr>
          <a:xfrm>
            <a:off x="2382442" y="833448"/>
            <a:ext cx="3713557" cy="57332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latin typeface="+mn-lt"/>
              </a:rPr>
              <a:t>Average Rating Plot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59D08BA-D2DD-5B5A-21DF-7C001CB8B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399782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868992F1-B358-2BE3-E9B8-4C6EC4390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894" y="1389482"/>
            <a:ext cx="5504229" cy="5323096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415579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735E7CE9-E2C8-D53B-AA29-CA157A7E395C}"/>
              </a:ext>
            </a:extLst>
          </p:cNvPr>
          <p:cNvGraphicFramePr>
            <a:graphicFrameLocks/>
          </p:cNvGraphicFramePr>
          <p:nvPr/>
        </p:nvGraphicFramePr>
        <p:xfrm>
          <a:off x="994024" y="34155"/>
          <a:ext cx="10353914" cy="481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92A32B8C-F7C1-0FB8-448B-7F6B9D412803}"/>
              </a:ext>
            </a:extLst>
          </p:cNvPr>
          <p:cNvSpPr txBox="1">
            <a:spLocks/>
          </p:cNvSpPr>
          <p:nvPr/>
        </p:nvSpPr>
        <p:spPr>
          <a:xfrm>
            <a:off x="2382442" y="833448"/>
            <a:ext cx="6163681" cy="57332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92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0" dirty="0">
                <a:effectLst/>
                <a:latin typeface="+mn-lt"/>
              </a:rPr>
              <a:t>Correlation between Number of Pages and Ratings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59D08BA-D2DD-5B5A-21DF-7C001CB8B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399782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C9790C04-72DE-30C5-DD0B-4C0A90C96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038" y="1499931"/>
            <a:ext cx="5018454" cy="4902821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972781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735E7CE9-E2C8-D53B-AA29-CA157A7E395C}"/>
              </a:ext>
            </a:extLst>
          </p:cNvPr>
          <p:cNvGraphicFramePr>
            <a:graphicFrameLocks/>
          </p:cNvGraphicFramePr>
          <p:nvPr/>
        </p:nvGraphicFramePr>
        <p:xfrm>
          <a:off x="994024" y="34155"/>
          <a:ext cx="10353914" cy="481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92A32B8C-F7C1-0FB8-448B-7F6B9D412803}"/>
              </a:ext>
            </a:extLst>
          </p:cNvPr>
          <p:cNvSpPr txBox="1">
            <a:spLocks/>
          </p:cNvSpPr>
          <p:nvPr/>
        </p:nvSpPr>
        <p:spPr>
          <a:xfrm>
            <a:off x="2382442" y="833448"/>
            <a:ext cx="6913958" cy="57332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0" dirty="0">
                <a:effectLst/>
                <a:latin typeface="+mn-lt"/>
              </a:rPr>
              <a:t>Correlation between Number of Ratings and Average Rating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59D08BA-D2DD-5B5A-21DF-7C001CB8B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399782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BA9FBFF-BA6A-B328-357F-CB1F2F74C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990" y="1537076"/>
            <a:ext cx="4704862" cy="479534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209364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735E7CE9-E2C8-D53B-AA29-CA157A7E39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0773623"/>
              </p:ext>
            </p:extLst>
          </p:nvPr>
        </p:nvGraphicFramePr>
        <p:xfrm>
          <a:off x="994024" y="34155"/>
          <a:ext cx="10353914" cy="481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92A32B8C-F7C1-0FB8-448B-7F6B9D412803}"/>
              </a:ext>
            </a:extLst>
          </p:cNvPr>
          <p:cNvSpPr txBox="1">
            <a:spLocks/>
          </p:cNvSpPr>
          <p:nvPr/>
        </p:nvSpPr>
        <p:spPr>
          <a:xfrm>
            <a:off x="2382442" y="833448"/>
            <a:ext cx="6913958" cy="198009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i="0" dirty="0">
                <a:effectLst/>
                <a:latin typeface="Helvetica Neue" panose="02000503000000020004" pitchFamily="2" charset="0"/>
              </a:rPr>
              <a:t>Using Natural Language Processing (NLP) to Cluster the books based on the description</a:t>
            </a:r>
          </a:p>
        </p:txBody>
      </p:sp>
    </p:spTree>
    <p:extLst>
      <p:ext uri="{BB962C8B-B14F-4D97-AF65-F5344CB8AC3E}">
        <p14:creationId xmlns:p14="http://schemas.microsoft.com/office/powerpoint/2010/main" val="390759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735E7CE9-E2C8-D53B-AA29-CA157A7E395C}"/>
              </a:ext>
            </a:extLst>
          </p:cNvPr>
          <p:cNvGraphicFramePr>
            <a:graphicFrameLocks/>
          </p:cNvGraphicFramePr>
          <p:nvPr/>
        </p:nvGraphicFramePr>
        <p:xfrm>
          <a:off x="994024" y="34155"/>
          <a:ext cx="10353914" cy="481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92A32B8C-F7C1-0FB8-448B-7F6B9D412803}"/>
              </a:ext>
            </a:extLst>
          </p:cNvPr>
          <p:cNvSpPr txBox="1">
            <a:spLocks/>
          </p:cNvSpPr>
          <p:nvPr/>
        </p:nvSpPr>
        <p:spPr>
          <a:xfrm>
            <a:off x="2382442" y="833448"/>
            <a:ext cx="6913958" cy="57332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0" dirty="0">
                <a:effectLst/>
                <a:latin typeface="Helvetica Neue" panose="02000503000000020004" pitchFamily="2" charset="0"/>
              </a:rPr>
              <a:t>Step 1: Text Processing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59D08BA-D2DD-5B5A-21DF-7C001CB8B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2442" y="1724401"/>
            <a:ext cx="7796540" cy="3997828"/>
          </a:xfrm>
        </p:spPr>
        <p:txBody>
          <a:bodyPr/>
          <a:lstStyle/>
          <a:p>
            <a:pPr algn="l"/>
            <a:r>
              <a:rPr lang="en-US" b="0" i="0" dirty="0">
                <a:effectLst/>
                <a:latin typeface="Helvetica Neue" panose="02000503000000020004" pitchFamily="2" charset="0"/>
              </a:rPr>
              <a:t>Tokenization: The text in the </a:t>
            </a:r>
            <a:r>
              <a:rPr lang="en-US" b="0" i="0" dirty="0" err="1">
                <a:effectLst/>
                <a:latin typeface="Helvetica Neue" panose="02000503000000020004" pitchFamily="2" charset="0"/>
              </a:rPr>
              <a:t>descriotion</a:t>
            </a:r>
            <a:r>
              <a:rPr lang="en-US" b="0" i="0" dirty="0">
                <a:effectLst/>
                <a:latin typeface="Helvetica Neue" panose="02000503000000020004" pitchFamily="2" charset="0"/>
              </a:rPr>
              <a:t> column must be parsed and transform into a list of words.</a:t>
            </a:r>
          </a:p>
          <a:p>
            <a:pPr algn="l"/>
            <a:r>
              <a:rPr lang="en-US" b="0" i="0" dirty="0">
                <a:effectLst/>
                <a:latin typeface="Helvetica Neue" panose="02000503000000020004" pitchFamily="2" charset="0"/>
              </a:rPr>
              <a:t>Remove special characters and punctuation</a:t>
            </a:r>
          </a:p>
          <a:p>
            <a:pPr algn="l"/>
            <a:r>
              <a:rPr lang="en-US" b="0" i="0" dirty="0">
                <a:effectLst/>
                <a:latin typeface="Helvetica Neue" panose="02000503000000020004" pitchFamily="2" charset="0"/>
              </a:rPr>
              <a:t>Remove "stop words": Commonly used words without any specific </a:t>
            </a:r>
            <a:r>
              <a:rPr lang="en-US" b="0" i="0" dirty="0" err="1">
                <a:effectLst/>
                <a:latin typeface="Helvetica Neue" panose="02000503000000020004" pitchFamily="2" charset="0"/>
              </a:rPr>
              <a:t>connocation</a:t>
            </a:r>
            <a:r>
              <a:rPr lang="en-US" b="0" i="0" dirty="0">
                <a:effectLst/>
                <a:latin typeface="Helvetica Neue" panose="02000503000000020004" pitchFamily="2" charset="0"/>
              </a:rPr>
              <a:t> (e.g., "</a:t>
            </a:r>
            <a:r>
              <a:rPr lang="en-US" b="0" i="0" dirty="0" err="1">
                <a:effectLst/>
                <a:latin typeface="Helvetica Neue" panose="02000503000000020004" pitchFamily="2" charset="0"/>
              </a:rPr>
              <a:t>the","a</a:t>
            </a:r>
            <a:r>
              <a:rPr lang="en-US" b="0" i="0" dirty="0">
                <a:effectLst/>
                <a:latin typeface="Helvetica Neue" panose="02000503000000020004" pitchFamily="2" charset="0"/>
              </a:rPr>
              <a:t>", "an", "in")</a:t>
            </a:r>
          </a:p>
          <a:p>
            <a:pPr algn="l"/>
            <a:r>
              <a:rPr lang="en-US" b="0" i="0" dirty="0">
                <a:effectLst/>
                <a:latin typeface="Helvetica Neue" panose="02000503000000020004" pitchFamily="2" charset="0"/>
              </a:rPr>
              <a:t>Use Natural Language Toolkit (NLTK) and Regular Expressions (</a:t>
            </a:r>
            <a:r>
              <a:rPr lang="en-US" b="0" i="0" dirty="0" err="1">
                <a:effectLst/>
                <a:latin typeface="Helvetica Neue" panose="02000503000000020004" pitchFamily="2" charset="0"/>
              </a:rPr>
              <a:t>RegEx</a:t>
            </a:r>
            <a:r>
              <a:rPr lang="en-US" b="0" i="0" dirty="0">
                <a:effectLst/>
                <a:latin typeface="Helvetica Neue" panose="02000503000000020004" pitchFamily="2" charset="0"/>
              </a:rPr>
              <a:t>) to clean up and tokenize our text.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07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735E7CE9-E2C8-D53B-AA29-CA157A7E395C}"/>
              </a:ext>
            </a:extLst>
          </p:cNvPr>
          <p:cNvGraphicFramePr>
            <a:graphicFrameLocks/>
          </p:cNvGraphicFramePr>
          <p:nvPr/>
        </p:nvGraphicFramePr>
        <p:xfrm>
          <a:off x="994024" y="34155"/>
          <a:ext cx="10353914" cy="481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92A32B8C-F7C1-0FB8-448B-7F6B9D412803}"/>
              </a:ext>
            </a:extLst>
          </p:cNvPr>
          <p:cNvSpPr txBox="1">
            <a:spLocks/>
          </p:cNvSpPr>
          <p:nvPr/>
        </p:nvSpPr>
        <p:spPr>
          <a:xfrm>
            <a:off x="2382442" y="833448"/>
            <a:ext cx="6913958" cy="57332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0" dirty="0">
                <a:effectLst/>
                <a:latin typeface="Helvetica Neue" panose="02000503000000020004" pitchFamily="2" charset="0"/>
              </a:rPr>
              <a:t>Step 1: Text Processing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70E130-CF62-F2C7-0BE2-80CA1E1000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80931" y="1724401"/>
            <a:ext cx="6705600" cy="1447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F78E82-B028-8D04-3ACE-C0653410B2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80931" y="3223133"/>
            <a:ext cx="6705600" cy="533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14366F-D660-7A40-67B8-7B47E79874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80931" y="3782955"/>
            <a:ext cx="6705600" cy="294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11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735E7CE9-E2C8-D53B-AA29-CA157A7E395C}"/>
              </a:ext>
            </a:extLst>
          </p:cNvPr>
          <p:cNvGraphicFramePr>
            <a:graphicFrameLocks/>
          </p:cNvGraphicFramePr>
          <p:nvPr/>
        </p:nvGraphicFramePr>
        <p:xfrm>
          <a:off x="994024" y="34155"/>
          <a:ext cx="10353914" cy="481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92A32B8C-F7C1-0FB8-448B-7F6B9D412803}"/>
              </a:ext>
            </a:extLst>
          </p:cNvPr>
          <p:cNvSpPr txBox="1">
            <a:spLocks/>
          </p:cNvSpPr>
          <p:nvPr/>
        </p:nvSpPr>
        <p:spPr>
          <a:xfrm>
            <a:off x="2382442" y="833448"/>
            <a:ext cx="6913958" cy="57332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0" dirty="0">
                <a:effectLst/>
                <a:latin typeface="+mn-lt"/>
              </a:rPr>
              <a:t>Step 2: Word Embedding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59D08BA-D2DD-5B5A-21DF-7C001CB8B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7046" y="2052116"/>
            <a:ext cx="8413093" cy="3997828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2400" b="1" i="0" dirty="0">
                <a:effectLst/>
                <a:latin typeface="Helvetica Neue" panose="02000503000000020004" pitchFamily="2" charset="0"/>
              </a:rPr>
              <a:t>Use Global Vectors for Word Representation (</a:t>
            </a:r>
            <a:r>
              <a:rPr lang="en-US" sz="2400" b="1" i="0" dirty="0" err="1">
                <a:effectLst/>
                <a:latin typeface="Helvetica Neue" panose="02000503000000020004" pitchFamily="2" charset="0"/>
              </a:rPr>
              <a:t>GloVe</a:t>
            </a:r>
            <a:r>
              <a:rPr lang="en-US" sz="2400" b="1" i="0" dirty="0">
                <a:effectLst/>
                <a:latin typeface="Helvetica Neue" panose="02000503000000020004" pitchFamily="2" charset="0"/>
              </a:rPr>
              <a:t>)</a:t>
            </a:r>
            <a:endParaRPr lang="en-US" sz="2400" dirty="0">
              <a:latin typeface="Helvetica Neue" panose="02000503000000020004" pitchFamily="2" charset="0"/>
            </a:endParaRPr>
          </a:p>
          <a:p>
            <a:pPr lvl="1"/>
            <a:r>
              <a:rPr lang="en-US" sz="2200" b="0" i="0" dirty="0">
                <a:effectLst/>
                <a:latin typeface="Helvetica Neue" panose="02000503000000020004" pitchFamily="2" charset="0"/>
              </a:rPr>
              <a:t>A word2vec model that is to say an unsupervised learning algorithm for obtaining vector representations for </a:t>
            </a:r>
            <a:r>
              <a:rPr lang="en-US" sz="2200" b="0" i="0" dirty="0" err="1">
                <a:effectLst/>
                <a:latin typeface="Helvetica Neue" panose="02000503000000020004" pitchFamily="2" charset="0"/>
              </a:rPr>
              <a:t>words.It</a:t>
            </a:r>
            <a:r>
              <a:rPr lang="en-US" sz="2200" b="0" i="0" dirty="0">
                <a:effectLst/>
                <a:latin typeface="Helvetica Neue" panose="02000503000000020004" pitchFamily="2" charset="0"/>
              </a:rPr>
              <a:t> allows you to take any corpus of text and transform each word into a position in high-dimensional space.</a:t>
            </a:r>
          </a:p>
          <a:p>
            <a:pPr algn="l"/>
            <a:r>
              <a:rPr lang="en-US" sz="2400" b="1" i="0" dirty="0">
                <a:effectLst/>
                <a:latin typeface="Helvetica Neue" panose="02000503000000020004" pitchFamily="2" charset="0"/>
              </a:rPr>
              <a:t>Download a pretrained model that was trained on a broader corpus</a:t>
            </a:r>
            <a:r>
              <a:rPr lang="en-US" sz="2400" dirty="0">
                <a:latin typeface="Helvetica Neue" panose="02000503000000020004" pitchFamily="2" charset="0"/>
              </a:rPr>
              <a:t>(</a:t>
            </a:r>
            <a:r>
              <a:rPr lang="en-US" sz="2400" b="0" i="0" dirty="0" err="1">
                <a:effectLst/>
                <a:latin typeface="Helvetica Neue" panose="02000503000000020004" pitchFamily="2" charset="0"/>
              </a:rPr>
              <a:t>Wikipidia</a:t>
            </a:r>
            <a:r>
              <a:rPr lang="en-US" sz="2400" dirty="0">
                <a:latin typeface="Helvetica Neue" panose="02000503000000020004" pitchFamily="2" charset="0"/>
              </a:rPr>
              <a:t>)</a:t>
            </a:r>
            <a:endParaRPr lang="en-US" sz="2400" b="0" i="0" dirty="0">
              <a:effectLst/>
              <a:latin typeface="Helvetica Neue" panose="02000503000000020004" pitchFamily="2" charset="0"/>
            </a:endParaRPr>
          </a:p>
          <a:p>
            <a:pPr lvl="1"/>
            <a:r>
              <a:rPr lang="en-US" sz="2200" b="0" i="0" dirty="0">
                <a:effectLst/>
                <a:latin typeface="Helvetica Neue" panose="02000503000000020004" pitchFamily="2" charset="0"/>
              </a:rPr>
              <a:t>Each line of text file contains a word follow by N number. The N number describe the vector of the word position. N is </a:t>
            </a:r>
            <a:r>
              <a:rPr lang="en-US" sz="2200" b="0" i="0" dirty="0" err="1">
                <a:effectLst/>
                <a:latin typeface="Helvetica Neue" panose="02000503000000020004" pitchFamily="2" charset="0"/>
              </a:rPr>
              <a:t>varid</a:t>
            </a:r>
            <a:r>
              <a:rPr lang="en-US" sz="2200" b="0" i="0" dirty="0">
                <a:effectLst/>
                <a:latin typeface="Helvetica Neue" panose="02000503000000020004" pitchFamily="2" charset="0"/>
              </a:rPr>
              <a:t> depending on which model you choose to download.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92629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735E7CE9-E2C8-D53B-AA29-CA157A7E395C}"/>
              </a:ext>
            </a:extLst>
          </p:cNvPr>
          <p:cNvGraphicFramePr>
            <a:graphicFrameLocks/>
          </p:cNvGraphicFramePr>
          <p:nvPr/>
        </p:nvGraphicFramePr>
        <p:xfrm>
          <a:off x="994024" y="34155"/>
          <a:ext cx="10353914" cy="481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92A32B8C-F7C1-0FB8-448B-7F6B9D412803}"/>
              </a:ext>
            </a:extLst>
          </p:cNvPr>
          <p:cNvSpPr txBox="1">
            <a:spLocks/>
          </p:cNvSpPr>
          <p:nvPr/>
        </p:nvSpPr>
        <p:spPr>
          <a:xfrm>
            <a:off x="2382442" y="833448"/>
            <a:ext cx="6913958" cy="57332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0" dirty="0">
                <a:effectLst/>
                <a:latin typeface="+mn-lt"/>
              </a:rPr>
              <a:t>Step 2: Word Embedding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2FC415-24A2-9DCA-8221-3B7FC22ED4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4949" y="886087"/>
            <a:ext cx="3733452" cy="5916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831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735E7CE9-E2C8-D53B-AA29-CA157A7E395C}"/>
              </a:ext>
            </a:extLst>
          </p:cNvPr>
          <p:cNvGraphicFramePr>
            <a:graphicFrameLocks/>
          </p:cNvGraphicFramePr>
          <p:nvPr/>
        </p:nvGraphicFramePr>
        <p:xfrm>
          <a:off x="994024" y="34155"/>
          <a:ext cx="10353914" cy="481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92A32B8C-F7C1-0FB8-448B-7F6B9D412803}"/>
              </a:ext>
            </a:extLst>
          </p:cNvPr>
          <p:cNvSpPr txBox="1">
            <a:spLocks/>
          </p:cNvSpPr>
          <p:nvPr/>
        </p:nvSpPr>
        <p:spPr>
          <a:xfrm>
            <a:off x="2382442" y="833448"/>
            <a:ext cx="6913958" cy="57332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0" dirty="0">
                <a:effectLst/>
                <a:latin typeface="+mn-lt"/>
              </a:rPr>
              <a:t>Step 2: Word Embedding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E05763-4F73-8B40-D1BD-B12DA1E048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3221" y="1406769"/>
            <a:ext cx="7772400" cy="512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148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735E7CE9-E2C8-D53B-AA29-CA157A7E395C}"/>
              </a:ext>
            </a:extLst>
          </p:cNvPr>
          <p:cNvGraphicFramePr>
            <a:graphicFrameLocks/>
          </p:cNvGraphicFramePr>
          <p:nvPr/>
        </p:nvGraphicFramePr>
        <p:xfrm>
          <a:off x="994024" y="34155"/>
          <a:ext cx="10353914" cy="481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92A32B8C-F7C1-0FB8-448B-7F6B9D412803}"/>
              </a:ext>
            </a:extLst>
          </p:cNvPr>
          <p:cNvSpPr txBox="1">
            <a:spLocks/>
          </p:cNvSpPr>
          <p:nvPr/>
        </p:nvSpPr>
        <p:spPr>
          <a:xfrm>
            <a:off x="2382442" y="833448"/>
            <a:ext cx="7918846" cy="57332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0" dirty="0">
                <a:effectLst/>
                <a:latin typeface="+mn-lt"/>
              </a:rPr>
              <a:t>Step 3: </a:t>
            </a:r>
            <a:r>
              <a:rPr lang="en-US" sz="2000" b="1" i="0" dirty="0" err="1">
                <a:effectLst/>
                <a:latin typeface="+mn-lt"/>
              </a:rPr>
              <a:t>KMeans</a:t>
            </a:r>
            <a:r>
              <a:rPr lang="en-US" sz="2000" b="1" i="0" dirty="0">
                <a:effectLst/>
                <a:latin typeface="+mn-lt"/>
              </a:rPr>
              <a:t> Clustering (Choosing K using Elbow Method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A2F90FA7-C3A2-6E0F-F5CC-CCA6C3A50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862" y="1315180"/>
            <a:ext cx="4556125" cy="5508665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388212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735E7CE9-E2C8-D53B-AA29-CA157A7E395C}"/>
              </a:ext>
            </a:extLst>
          </p:cNvPr>
          <p:cNvGraphicFramePr>
            <a:graphicFrameLocks/>
          </p:cNvGraphicFramePr>
          <p:nvPr/>
        </p:nvGraphicFramePr>
        <p:xfrm>
          <a:off x="994024" y="34155"/>
          <a:ext cx="10353914" cy="481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7BDAA70-7ECA-3AF6-4F1B-D14B4E96B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860" y="1565940"/>
            <a:ext cx="4530140" cy="393979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0" i="0" dirty="0">
                <a:effectLst/>
                <a:latin typeface="Söhne"/>
              </a:rPr>
              <a:t>With millions of books available on the Goodreads platform, it is overwhelming for users to find books that match their preferences. </a:t>
            </a:r>
            <a:br>
              <a:rPr lang="en-US" sz="2000" b="0" i="0" dirty="0">
                <a:effectLst/>
                <a:latin typeface="-apple-system"/>
              </a:rPr>
            </a:br>
            <a:br>
              <a:rPr lang="en-US" sz="2000" dirty="0"/>
            </a:br>
            <a:endParaRPr lang="en-US" dirty="0"/>
          </a:p>
        </p:txBody>
      </p:sp>
      <p:pic>
        <p:nvPicPr>
          <p:cNvPr id="3" name="Picture 2" descr="A top view of books with different cover colours">
            <a:extLst>
              <a:ext uri="{FF2B5EF4-FFF2-40B4-BE49-F238E27FC236}">
                <a16:creationId xmlns:a16="http://schemas.microsoft.com/office/drawing/2014/main" id="{CE99F9F4-7FDD-857C-EBCB-ACF53F1A73F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945" r="15942"/>
          <a:stretch/>
        </p:blipFill>
        <p:spPr>
          <a:xfrm>
            <a:off x="6901491" y="554414"/>
            <a:ext cx="4456612" cy="62863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C9479E-7236-A296-7D74-C8725865B512}"/>
              </a:ext>
            </a:extLst>
          </p:cNvPr>
          <p:cNvSpPr txBox="1"/>
          <p:nvPr/>
        </p:nvSpPr>
        <p:spPr>
          <a:xfrm>
            <a:off x="2476835" y="840823"/>
            <a:ext cx="1957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6971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735E7CE9-E2C8-D53B-AA29-CA157A7E395C}"/>
              </a:ext>
            </a:extLst>
          </p:cNvPr>
          <p:cNvGraphicFramePr>
            <a:graphicFrameLocks/>
          </p:cNvGraphicFramePr>
          <p:nvPr/>
        </p:nvGraphicFramePr>
        <p:xfrm>
          <a:off x="994024" y="34155"/>
          <a:ext cx="10353914" cy="481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92A32B8C-F7C1-0FB8-448B-7F6B9D412803}"/>
              </a:ext>
            </a:extLst>
          </p:cNvPr>
          <p:cNvSpPr txBox="1">
            <a:spLocks/>
          </p:cNvSpPr>
          <p:nvPr/>
        </p:nvSpPr>
        <p:spPr>
          <a:xfrm>
            <a:off x="2382442" y="833448"/>
            <a:ext cx="7790258" cy="57332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0" dirty="0">
                <a:effectLst/>
                <a:latin typeface="+mn-lt"/>
              </a:rPr>
              <a:t>Step 3: </a:t>
            </a:r>
            <a:r>
              <a:rPr lang="en-US" sz="2000" b="1" i="0" dirty="0" err="1">
                <a:effectLst/>
                <a:latin typeface="+mn-lt"/>
              </a:rPr>
              <a:t>KMeans</a:t>
            </a:r>
            <a:r>
              <a:rPr lang="en-US" sz="2000" b="1" i="0" dirty="0">
                <a:effectLst/>
                <a:latin typeface="+mn-lt"/>
              </a:rPr>
              <a:t> Clustering (Choosing K using Gap Statistics)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F6CEAD-0DCC-412A-A26B-DB27B5BECA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2250" y="3429000"/>
            <a:ext cx="55245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32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735E7CE9-E2C8-D53B-AA29-CA157A7E395C}"/>
              </a:ext>
            </a:extLst>
          </p:cNvPr>
          <p:cNvGraphicFramePr>
            <a:graphicFrameLocks/>
          </p:cNvGraphicFramePr>
          <p:nvPr/>
        </p:nvGraphicFramePr>
        <p:xfrm>
          <a:off x="994024" y="34155"/>
          <a:ext cx="10353914" cy="481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92A32B8C-F7C1-0FB8-448B-7F6B9D412803}"/>
              </a:ext>
            </a:extLst>
          </p:cNvPr>
          <p:cNvSpPr txBox="1">
            <a:spLocks/>
          </p:cNvSpPr>
          <p:nvPr/>
        </p:nvSpPr>
        <p:spPr>
          <a:xfrm>
            <a:off x="2382442" y="833448"/>
            <a:ext cx="7790258" cy="57332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92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0" dirty="0">
                <a:effectLst/>
                <a:latin typeface="+mn-lt"/>
              </a:rPr>
              <a:t>Step 3: </a:t>
            </a:r>
            <a:r>
              <a:rPr lang="en-US" sz="2000" b="1" i="0" dirty="0" err="1">
                <a:effectLst/>
                <a:latin typeface="+mn-lt"/>
              </a:rPr>
              <a:t>KMeans</a:t>
            </a:r>
            <a:r>
              <a:rPr lang="en-US" sz="2000" b="1" i="0" dirty="0">
                <a:effectLst/>
                <a:latin typeface="+mn-lt"/>
              </a:rPr>
              <a:t> Clustering (Choosing K using Silhouette Method)</a:t>
            </a:r>
          </a:p>
        </p:txBody>
      </p:sp>
      <p:pic>
        <p:nvPicPr>
          <p:cNvPr id="18438" name="Picture 6">
            <a:extLst>
              <a:ext uri="{FF2B5EF4-FFF2-40B4-BE49-F238E27FC236}">
                <a16:creationId xmlns:a16="http://schemas.microsoft.com/office/drawing/2014/main" id="{A2B381F7-2A28-1C42-912C-C1B145782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754" y="1779015"/>
            <a:ext cx="9276166" cy="424553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C3349C-B849-E4B1-052F-F8A056651D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4764" y="2669968"/>
            <a:ext cx="6083174" cy="192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613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735E7CE9-E2C8-D53B-AA29-CA157A7E395C}"/>
              </a:ext>
            </a:extLst>
          </p:cNvPr>
          <p:cNvGraphicFramePr>
            <a:graphicFrameLocks/>
          </p:cNvGraphicFramePr>
          <p:nvPr/>
        </p:nvGraphicFramePr>
        <p:xfrm>
          <a:off x="994024" y="34155"/>
          <a:ext cx="10353914" cy="481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92A32B8C-F7C1-0FB8-448B-7F6B9D412803}"/>
              </a:ext>
            </a:extLst>
          </p:cNvPr>
          <p:cNvSpPr txBox="1">
            <a:spLocks/>
          </p:cNvSpPr>
          <p:nvPr/>
        </p:nvSpPr>
        <p:spPr>
          <a:xfrm>
            <a:off x="2382442" y="833448"/>
            <a:ext cx="7790258" cy="57332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0" dirty="0">
                <a:effectLst/>
                <a:latin typeface="+mn-lt"/>
              </a:rPr>
              <a:t>Step 4: </a:t>
            </a:r>
            <a:r>
              <a:rPr lang="en-US" sz="2000" b="1" i="0" dirty="0" err="1">
                <a:effectLst/>
                <a:latin typeface="+mn-lt"/>
              </a:rPr>
              <a:t>KMeans</a:t>
            </a:r>
            <a:r>
              <a:rPr lang="en-US" sz="2000" b="1" i="0" dirty="0">
                <a:effectLst/>
                <a:latin typeface="+mn-lt"/>
              </a:rPr>
              <a:t> (Cluster Profiling)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3A9905-430D-F3AA-082A-3FE125BE3E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9800" y="1565706"/>
            <a:ext cx="7772400" cy="498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2339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735E7CE9-E2C8-D53B-AA29-CA157A7E395C}"/>
              </a:ext>
            </a:extLst>
          </p:cNvPr>
          <p:cNvGraphicFramePr>
            <a:graphicFrameLocks/>
          </p:cNvGraphicFramePr>
          <p:nvPr/>
        </p:nvGraphicFramePr>
        <p:xfrm>
          <a:off x="994024" y="34155"/>
          <a:ext cx="10353914" cy="481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92A32B8C-F7C1-0FB8-448B-7F6B9D412803}"/>
              </a:ext>
            </a:extLst>
          </p:cNvPr>
          <p:cNvSpPr txBox="1">
            <a:spLocks/>
          </p:cNvSpPr>
          <p:nvPr/>
        </p:nvSpPr>
        <p:spPr>
          <a:xfrm>
            <a:off x="2382442" y="833448"/>
            <a:ext cx="7790258" cy="57332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0" dirty="0">
                <a:effectLst/>
                <a:latin typeface="+mn-lt"/>
              </a:rPr>
              <a:t>Step 3: </a:t>
            </a:r>
            <a:r>
              <a:rPr lang="en-US" sz="2000" b="1" i="0" dirty="0" err="1">
                <a:effectLst/>
                <a:latin typeface="+mn-lt"/>
              </a:rPr>
              <a:t>KMeans</a:t>
            </a:r>
            <a:r>
              <a:rPr lang="en-US" sz="2000" b="1" i="0" dirty="0">
                <a:effectLst/>
                <a:latin typeface="+mn-lt"/>
              </a:rPr>
              <a:t> (Cluster Profiling)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3A9905-430D-F3AA-082A-3FE125BE3E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9800" y="1565706"/>
            <a:ext cx="7772400" cy="498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465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735E7CE9-E2C8-D53B-AA29-CA157A7E395C}"/>
              </a:ext>
            </a:extLst>
          </p:cNvPr>
          <p:cNvGraphicFramePr>
            <a:graphicFrameLocks/>
          </p:cNvGraphicFramePr>
          <p:nvPr/>
        </p:nvGraphicFramePr>
        <p:xfrm>
          <a:off x="994024" y="34155"/>
          <a:ext cx="10353914" cy="481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92A32B8C-F7C1-0FB8-448B-7F6B9D412803}"/>
              </a:ext>
            </a:extLst>
          </p:cNvPr>
          <p:cNvSpPr txBox="1">
            <a:spLocks/>
          </p:cNvSpPr>
          <p:nvPr/>
        </p:nvSpPr>
        <p:spPr>
          <a:xfrm>
            <a:off x="2382442" y="833448"/>
            <a:ext cx="6913958" cy="57332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0" dirty="0">
                <a:effectLst/>
                <a:latin typeface="+mn-lt"/>
              </a:rPr>
              <a:t>Step 4: Reducing Variables using PCA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59D08BA-D2DD-5B5A-21DF-7C001CB8B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1987" y="1724401"/>
            <a:ext cx="6913958" cy="1462899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effectLst/>
                <a:latin typeface="Helvetica Neue" panose="02000503000000020004" pitchFamily="2" charset="0"/>
              </a:rPr>
              <a:t>To visualize high-dimensional datasets we used techniques of dimensionality reduction.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585B85-9A26-E494-AE35-614E2B8C2A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1023" y="3073000"/>
            <a:ext cx="8636796" cy="363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692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735E7CE9-E2C8-D53B-AA29-CA157A7E395C}"/>
              </a:ext>
            </a:extLst>
          </p:cNvPr>
          <p:cNvGraphicFramePr>
            <a:graphicFrameLocks/>
          </p:cNvGraphicFramePr>
          <p:nvPr/>
        </p:nvGraphicFramePr>
        <p:xfrm>
          <a:off x="994024" y="34155"/>
          <a:ext cx="10353914" cy="481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92A32B8C-F7C1-0FB8-448B-7F6B9D412803}"/>
              </a:ext>
            </a:extLst>
          </p:cNvPr>
          <p:cNvSpPr txBox="1">
            <a:spLocks/>
          </p:cNvSpPr>
          <p:nvPr/>
        </p:nvSpPr>
        <p:spPr>
          <a:xfrm>
            <a:off x="2382442" y="833448"/>
            <a:ext cx="6913958" cy="57332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0" dirty="0">
                <a:effectLst/>
                <a:latin typeface="+mn-lt"/>
              </a:rPr>
              <a:t>Step 4: Execute TSNE Model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59D08BA-D2DD-5B5A-21DF-7C001CB8B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399782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8B55E1-670A-547A-098F-1521510C76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3221" y="2272617"/>
            <a:ext cx="7772400" cy="54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1825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735E7CE9-E2C8-D53B-AA29-CA157A7E395C}"/>
              </a:ext>
            </a:extLst>
          </p:cNvPr>
          <p:cNvGraphicFramePr>
            <a:graphicFrameLocks/>
          </p:cNvGraphicFramePr>
          <p:nvPr/>
        </p:nvGraphicFramePr>
        <p:xfrm>
          <a:off x="994024" y="34155"/>
          <a:ext cx="10353914" cy="481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92A32B8C-F7C1-0FB8-448B-7F6B9D412803}"/>
              </a:ext>
            </a:extLst>
          </p:cNvPr>
          <p:cNvSpPr txBox="1">
            <a:spLocks/>
          </p:cNvSpPr>
          <p:nvPr/>
        </p:nvSpPr>
        <p:spPr>
          <a:xfrm>
            <a:off x="2382442" y="833448"/>
            <a:ext cx="6913958" cy="57332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0" dirty="0">
                <a:effectLst/>
                <a:latin typeface="+mn-lt"/>
              </a:rPr>
              <a:t>Step 5: Cluster Visualization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59D08BA-D2DD-5B5A-21DF-7C001CB8B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399782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5EA0E34E-7AB0-4BBE-7044-2D81A2C17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212" y="1284381"/>
            <a:ext cx="6919188" cy="5359307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8736341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735E7CE9-E2C8-D53B-AA29-CA157A7E395C}"/>
              </a:ext>
            </a:extLst>
          </p:cNvPr>
          <p:cNvGraphicFramePr>
            <a:graphicFrameLocks/>
          </p:cNvGraphicFramePr>
          <p:nvPr/>
        </p:nvGraphicFramePr>
        <p:xfrm>
          <a:off x="994024" y="34155"/>
          <a:ext cx="10353914" cy="481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92A32B8C-F7C1-0FB8-448B-7F6B9D412803}"/>
              </a:ext>
            </a:extLst>
          </p:cNvPr>
          <p:cNvSpPr txBox="1">
            <a:spLocks/>
          </p:cNvSpPr>
          <p:nvPr/>
        </p:nvSpPr>
        <p:spPr>
          <a:xfrm>
            <a:off x="2382442" y="833448"/>
            <a:ext cx="6913958" cy="57332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0" dirty="0">
                <a:effectLst/>
                <a:latin typeface="+mn-lt"/>
              </a:rPr>
              <a:t>Sample</a:t>
            </a:r>
            <a:r>
              <a:rPr lang="en-US" sz="2000" b="1" dirty="0">
                <a:latin typeface="+mn-lt"/>
              </a:rPr>
              <a:t> T</a:t>
            </a:r>
            <a:r>
              <a:rPr lang="en-US" sz="2000" b="1" i="0" dirty="0">
                <a:effectLst/>
                <a:latin typeface="+mn-lt"/>
              </a:rPr>
              <a:t>itles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59D08BA-D2DD-5B5A-21DF-7C001CB8B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399782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76620AA0-869D-A046-7415-A3EE2E5A4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536" y="2305808"/>
            <a:ext cx="6071951" cy="374413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89A10C-01D7-A977-039D-A5028E3704C3}"/>
              </a:ext>
            </a:extLst>
          </p:cNvPr>
          <p:cNvSpPr txBox="1"/>
          <p:nvPr/>
        </p:nvSpPr>
        <p:spPr>
          <a:xfrm>
            <a:off x="3046810" y="3244334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sample_titles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6875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735E7CE9-E2C8-D53B-AA29-CA157A7E39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3679883"/>
              </p:ext>
            </p:extLst>
          </p:nvPr>
        </p:nvGraphicFramePr>
        <p:xfrm>
          <a:off x="994024" y="34155"/>
          <a:ext cx="10353914" cy="481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92A32B8C-F7C1-0FB8-448B-7F6B9D412803}"/>
              </a:ext>
            </a:extLst>
          </p:cNvPr>
          <p:cNvSpPr txBox="1">
            <a:spLocks/>
          </p:cNvSpPr>
          <p:nvPr/>
        </p:nvSpPr>
        <p:spPr>
          <a:xfrm>
            <a:off x="2382442" y="833448"/>
            <a:ext cx="6913958" cy="57332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0" dirty="0">
                <a:effectLst/>
                <a:latin typeface="+mn-lt"/>
              </a:rPr>
              <a:t>Building Recommendation Systems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59D08BA-D2DD-5B5A-21DF-7C001CB8B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399782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424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735E7CE9-E2C8-D53B-AA29-CA157A7E395C}"/>
              </a:ext>
            </a:extLst>
          </p:cNvPr>
          <p:cNvGraphicFramePr>
            <a:graphicFrameLocks/>
          </p:cNvGraphicFramePr>
          <p:nvPr/>
        </p:nvGraphicFramePr>
        <p:xfrm>
          <a:off x="994024" y="34155"/>
          <a:ext cx="10353914" cy="481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92A32B8C-F7C1-0FB8-448B-7F6B9D412803}"/>
              </a:ext>
            </a:extLst>
          </p:cNvPr>
          <p:cNvSpPr txBox="1">
            <a:spLocks/>
          </p:cNvSpPr>
          <p:nvPr/>
        </p:nvSpPr>
        <p:spPr>
          <a:xfrm>
            <a:off x="2382442" y="833448"/>
            <a:ext cx="6913958" cy="57332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0" dirty="0">
                <a:effectLst/>
                <a:latin typeface="+mn-lt"/>
              </a:rPr>
              <a:t>One-hot Encode Clusters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59D08BA-D2DD-5B5A-21DF-7C001CB8B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399782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2011F8-C419-094A-1511-7B4E8CEABD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9800" y="1611038"/>
            <a:ext cx="7772400" cy="487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51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735E7CE9-E2C8-D53B-AA29-CA157A7E395C}"/>
              </a:ext>
            </a:extLst>
          </p:cNvPr>
          <p:cNvGraphicFramePr>
            <a:graphicFrameLocks/>
          </p:cNvGraphicFramePr>
          <p:nvPr/>
        </p:nvGraphicFramePr>
        <p:xfrm>
          <a:off x="994024" y="34155"/>
          <a:ext cx="10353914" cy="481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C1F0D667-3DBD-67CD-8FD9-5902C2ABC7E3}"/>
              </a:ext>
            </a:extLst>
          </p:cNvPr>
          <p:cNvSpPr txBox="1">
            <a:spLocks/>
          </p:cNvSpPr>
          <p:nvPr/>
        </p:nvSpPr>
        <p:spPr>
          <a:xfrm>
            <a:off x="1481913" y="1728850"/>
            <a:ext cx="4614087" cy="391634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latin typeface="Söhne"/>
              </a:rPr>
              <a:t>This project aims to build a book recommendation system for Goodreads users, which suggests books based on their reading history, preferences, and ratings. </a:t>
            </a:r>
            <a:br>
              <a:rPr lang="en-US" sz="3600" dirty="0">
                <a:latin typeface="Söhne"/>
              </a:rPr>
            </a:br>
            <a:endParaRPr lang="en-US" dirty="0"/>
          </a:p>
        </p:txBody>
      </p:sp>
      <p:pic>
        <p:nvPicPr>
          <p:cNvPr id="7" name="Picture 6" descr="Books stacked on a table">
            <a:extLst>
              <a:ext uri="{FF2B5EF4-FFF2-40B4-BE49-F238E27FC236}">
                <a16:creationId xmlns:a16="http://schemas.microsoft.com/office/drawing/2014/main" id="{A275142F-FC78-55C6-D6C6-3E42D3DF43B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329" r="26342" b="-2"/>
          <a:stretch/>
        </p:blipFill>
        <p:spPr>
          <a:xfrm>
            <a:off x="7008805" y="515817"/>
            <a:ext cx="4339133" cy="63424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0529BA-7835-4391-2FB4-537829788163}"/>
              </a:ext>
            </a:extLst>
          </p:cNvPr>
          <p:cNvSpPr txBox="1"/>
          <p:nvPr/>
        </p:nvSpPr>
        <p:spPr>
          <a:xfrm>
            <a:off x="2511116" y="725419"/>
            <a:ext cx="197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9070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735E7CE9-E2C8-D53B-AA29-CA157A7E395C}"/>
              </a:ext>
            </a:extLst>
          </p:cNvPr>
          <p:cNvGraphicFramePr>
            <a:graphicFrameLocks/>
          </p:cNvGraphicFramePr>
          <p:nvPr/>
        </p:nvGraphicFramePr>
        <p:xfrm>
          <a:off x="994024" y="34155"/>
          <a:ext cx="10353914" cy="481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92A32B8C-F7C1-0FB8-448B-7F6B9D412803}"/>
              </a:ext>
            </a:extLst>
          </p:cNvPr>
          <p:cNvSpPr txBox="1">
            <a:spLocks/>
          </p:cNvSpPr>
          <p:nvPr/>
        </p:nvSpPr>
        <p:spPr>
          <a:xfrm>
            <a:off x="2382442" y="833448"/>
            <a:ext cx="6913958" cy="57332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0" dirty="0">
                <a:effectLst/>
                <a:latin typeface="+mn-lt"/>
              </a:rPr>
              <a:t>Recommendation Engine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59D08BA-D2DD-5B5A-21DF-7C001CB8B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399782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1C8538-BA40-399B-3CB1-4484A3A08B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9800" y="2433251"/>
            <a:ext cx="7772400" cy="290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228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735E7CE9-E2C8-D53B-AA29-CA157A7E395C}"/>
              </a:ext>
            </a:extLst>
          </p:cNvPr>
          <p:cNvGraphicFramePr>
            <a:graphicFrameLocks/>
          </p:cNvGraphicFramePr>
          <p:nvPr/>
        </p:nvGraphicFramePr>
        <p:xfrm>
          <a:off x="994024" y="34155"/>
          <a:ext cx="10353914" cy="481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92A32B8C-F7C1-0FB8-448B-7F6B9D412803}"/>
              </a:ext>
            </a:extLst>
          </p:cNvPr>
          <p:cNvSpPr txBox="1">
            <a:spLocks/>
          </p:cNvSpPr>
          <p:nvPr/>
        </p:nvSpPr>
        <p:spPr>
          <a:xfrm>
            <a:off x="2382442" y="833448"/>
            <a:ext cx="7904558" cy="57332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0" dirty="0">
                <a:effectLst/>
                <a:latin typeface="+mn-lt"/>
              </a:rPr>
              <a:t>Recommendation Engine Using </a:t>
            </a:r>
            <a:r>
              <a:rPr lang="en-US" sz="2000" b="1" i="0" dirty="0">
                <a:effectLst/>
                <a:latin typeface="Helvetica Neue" panose="02000503000000020004" pitchFamily="2" charset="0"/>
              </a:rPr>
              <a:t>Euclidean Distance Matrix</a:t>
            </a:r>
          </a:p>
          <a:p>
            <a:pPr algn="l"/>
            <a:r>
              <a:rPr lang="en-US" sz="2000" b="1" i="0" dirty="0">
                <a:effectLst/>
                <a:latin typeface="+mn-lt"/>
              </a:rPr>
              <a:t>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59D08BA-D2DD-5B5A-21DF-7C001CB8B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399782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24F40-59C5-8DB2-BECB-D7003A4369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1275" y="1406769"/>
            <a:ext cx="6288666" cy="510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1581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735E7CE9-E2C8-D53B-AA29-CA157A7E395C}"/>
              </a:ext>
            </a:extLst>
          </p:cNvPr>
          <p:cNvGraphicFramePr>
            <a:graphicFrameLocks/>
          </p:cNvGraphicFramePr>
          <p:nvPr/>
        </p:nvGraphicFramePr>
        <p:xfrm>
          <a:off x="994024" y="34155"/>
          <a:ext cx="10353914" cy="481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92A32B8C-F7C1-0FB8-448B-7F6B9D412803}"/>
              </a:ext>
            </a:extLst>
          </p:cNvPr>
          <p:cNvSpPr txBox="1">
            <a:spLocks/>
          </p:cNvSpPr>
          <p:nvPr/>
        </p:nvSpPr>
        <p:spPr>
          <a:xfrm>
            <a:off x="2382442" y="833448"/>
            <a:ext cx="7904558" cy="57332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0" dirty="0">
                <a:effectLst/>
                <a:latin typeface="+mn-lt"/>
              </a:rPr>
              <a:t>Recommendation Engine Using </a:t>
            </a:r>
            <a:r>
              <a:rPr lang="en-US" sz="2000" b="1" i="0" dirty="0">
                <a:effectLst/>
                <a:latin typeface="Helvetica Neue" panose="02000503000000020004" pitchFamily="2" charset="0"/>
              </a:rPr>
              <a:t>Euclidean Distance Matrix</a:t>
            </a:r>
          </a:p>
          <a:p>
            <a:pPr algn="l"/>
            <a:r>
              <a:rPr lang="en-US" sz="2000" b="1" i="0" dirty="0">
                <a:effectLst/>
                <a:latin typeface="+mn-lt"/>
              </a:rPr>
              <a:t>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59D08BA-D2DD-5B5A-21DF-7C001CB8B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399782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6BEBB8-BD07-709D-F00F-9E73321D1E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7150" y="2184400"/>
            <a:ext cx="69977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820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735E7CE9-E2C8-D53B-AA29-CA157A7E395C}"/>
              </a:ext>
            </a:extLst>
          </p:cNvPr>
          <p:cNvGraphicFramePr>
            <a:graphicFrameLocks/>
          </p:cNvGraphicFramePr>
          <p:nvPr/>
        </p:nvGraphicFramePr>
        <p:xfrm>
          <a:off x="994024" y="34155"/>
          <a:ext cx="10353914" cy="481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92A32B8C-F7C1-0FB8-448B-7F6B9D412803}"/>
              </a:ext>
            </a:extLst>
          </p:cNvPr>
          <p:cNvSpPr txBox="1">
            <a:spLocks/>
          </p:cNvSpPr>
          <p:nvPr/>
        </p:nvSpPr>
        <p:spPr>
          <a:xfrm>
            <a:off x="2382442" y="833448"/>
            <a:ext cx="7904558" cy="57332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0" dirty="0">
                <a:effectLst/>
                <a:latin typeface="+mn-lt"/>
              </a:rPr>
              <a:t>Recommendation Engine Using Cosine Similarity</a:t>
            </a:r>
            <a:endParaRPr lang="en-US" sz="2000" b="1" i="0" dirty="0">
              <a:effectLst/>
              <a:latin typeface="Helvetica Neue" panose="02000503000000020004" pitchFamily="2" charset="0"/>
            </a:endParaRPr>
          </a:p>
          <a:p>
            <a:pPr algn="l"/>
            <a:r>
              <a:rPr lang="en-US" sz="2000" b="1" i="0" dirty="0">
                <a:effectLst/>
                <a:latin typeface="+mn-lt"/>
              </a:rPr>
              <a:t>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59D08BA-D2DD-5B5A-21DF-7C001CB8B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399782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E129F5-5E02-E390-85E0-CF29B7F374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4382" y="1406769"/>
            <a:ext cx="5529263" cy="35938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C5115E-E81E-759A-E5A1-353316103B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8953" y="5127315"/>
            <a:ext cx="10178985" cy="142813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43426A7-1BBB-6359-C6C4-FE674BBE07EA}"/>
              </a:ext>
            </a:extLst>
          </p:cNvPr>
          <p:cNvSpPr/>
          <p:nvPr/>
        </p:nvSpPr>
        <p:spPr>
          <a:xfrm>
            <a:off x="1168953" y="5702172"/>
            <a:ext cx="10178985" cy="834753"/>
          </a:xfrm>
          <a:prstGeom prst="round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696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735E7CE9-E2C8-D53B-AA29-CA157A7E395C}"/>
              </a:ext>
            </a:extLst>
          </p:cNvPr>
          <p:cNvGraphicFramePr>
            <a:graphicFrameLocks/>
          </p:cNvGraphicFramePr>
          <p:nvPr/>
        </p:nvGraphicFramePr>
        <p:xfrm>
          <a:off x="994024" y="34155"/>
          <a:ext cx="10353914" cy="481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92A32B8C-F7C1-0FB8-448B-7F6B9D412803}"/>
              </a:ext>
            </a:extLst>
          </p:cNvPr>
          <p:cNvSpPr txBox="1">
            <a:spLocks/>
          </p:cNvSpPr>
          <p:nvPr/>
        </p:nvSpPr>
        <p:spPr>
          <a:xfrm>
            <a:off x="2382442" y="833448"/>
            <a:ext cx="7904558" cy="57332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0" dirty="0">
                <a:effectLst/>
                <a:latin typeface="+mn-lt"/>
              </a:rPr>
              <a:t>Recommendation Engine Using Manhattan</a:t>
            </a:r>
            <a:endParaRPr lang="en-US" sz="2000" b="1" i="0" dirty="0">
              <a:effectLst/>
              <a:latin typeface="Helvetica Neue" panose="02000503000000020004" pitchFamily="2" charset="0"/>
            </a:endParaRPr>
          </a:p>
          <a:p>
            <a:pPr algn="l"/>
            <a:r>
              <a:rPr lang="en-US" sz="2000" b="1" i="0" dirty="0">
                <a:effectLst/>
                <a:latin typeface="+mn-lt"/>
              </a:rPr>
              <a:t>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59D08BA-D2DD-5B5A-21DF-7C001CB8B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399782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A863B2-B25F-B284-55A3-CCB10C1E58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9500" y="3634591"/>
            <a:ext cx="7632700" cy="306070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53D6FAF-015B-8954-EE69-3B47E108FDA4}"/>
              </a:ext>
            </a:extLst>
          </p:cNvPr>
          <p:cNvSpPr/>
          <p:nvPr/>
        </p:nvSpPr>
        <p:spPr>
          <a:xfrm>
            <a:off x="2338390" y="4534535"/>
            <a:ext cx="7048500" cy="2160756"/>
          </a:xfrm>
          <a:prstGeom prst="round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68B0C5-F37A-F2C4-AA42-A8813D8E58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8390" y="1185563"/>
            <a:ext cx="7427116" cy="227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658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735E7CE9-E2C8-D53B-AA29-CA157A7E395C}"/>
              </a:ext>
            </a:extLst>
          </p:cNvPr>
          <p:cNvGraphicFramePr>
            <a:graphicFrameLocks/>
          </p:cNvGraphicFramePr>
          <p:nvPr/>
        </p:nvGraphicFramePr>
        <p:xfrm>
          <a:off x="994024" y="34155"/>
          <a:ext cx="10353914" cy="481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92A32B8C-F7C1-0FB8-448B-7F6B9D412803}"/>
              </a:ext>
            </a:extLst>
          </p:cNvPr>
          <p:cNvSpPr txBox="1">
            <a:spLocks/>
          </p:cNvSpPr>
          <p:nvPr/>
        </p:nvSpPr>
        <p:spPr>
          <a:xfrm>
            <a:off x="2382442" y="833448"/>
            <a:ext cx="7904558" cy="57332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0" dirty="0">
                <a:effectLst/>
                <a:latin typeface="+mn-lt"/>
              </a:rPr>
              <a:t>Recommendation Engine Using K Nearest Neighbors</a:t>
            </a:r>
            <a:endParaRPr lang="en-US" sz="2000" b="1" i="0" dirty="0">
              <a:effectLst/>
              <a:latin typeface="Helvetica Neue" panose="02000503000000020004" pitchFamily="2" charset="0"/>
            </a:endParaRPr>
          </a:p>
          <a:p>
            <a:pPr algn="l"/>
            <a:r>
              <a:rPr lang="en-US" sz="2000" b="1" i="0" dirty="0">
                <a:effectLst/>
                <a:latin typeface="+mn-lt"/>
              </a:rPr>
              <a:t>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59D08BA-D2DD-5B5A-21DF-7C001CB8B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399782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5E1EC3-7649-8D0B-B2A7-D3181E19C4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9800" y="1347251"/>
            <a:ext cx="6719888" cy="5101809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3FED2CB-494F-94D0-A17E-CDA32C45B5EA}"/>
              </a:ext>
            </a:extLst>
          </p:cNvPr>
          <p:cNvSpPr/>
          <p:nvPr/>
        </p:nvSpPr>
        <p:spPr>
          <a:xfrm>
            <a:off x="2209800" y="4534535"/>
            <a:ext cx="4805363" cy="1914525"/>
          </a:xfrm>
          <a:prstGeom prst="round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3258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A8A0A-5A08-358E-F855-A69AD35E7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Summary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DECE0BD-3587-AA17-CC63-43649824E9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6914621"/>
              </p:ext>
            </p:extLst>
          </p:nvPr>
        </p:nvGraphicFramePr>
        <p:xfrm>
          <a:off x="1031631" y="2274277"/>
          <a:ext cx="10199077" cy="1395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60384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735E7CE9-E2C8-D53B-AA29-CA157A7E395C}"/>
              </a:ext>
            </a:extLst>
          </p:cNvPr>
          <p:cNvGraphicFramePr>
            <a:graphicFrameLocks/>
          </p:cNvGraphicFramePr>
          <p:nvPr/>
        </p:nvGraphicFramePr>
        <p:xfrm>
          <a:off x="994024" y="34155"/>
          <a:ext cx="10353914" cy="481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92A32B8C-F7C1-0FB8-448B-7F6B9D412803}"/>
              </a:ext>
            </a:extLst>
          </p:cNvPr>
          <p:cNvSpPr txBox="1">
            <a:spLocks/>
          </p:cNvSpPr>
          <p:nvPr/>
        </p:nvSpPr>
        <p:spPr>
          <a:xfrm>
            <a:off x="2342504" y="939277"/>
            <a:ext cx="4119672" cy="4816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latin typeface="+mn-lt"/>
              </a:rPr>
              <a:t>Data Acquisition</a:t>
            </a:r>
            <a:endParaRPr lang="en-US" sz="2000" dirty="0">
              <a:latin typeface="+mn-l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72B92A3-F6D1-B4AC-51B8-B0955A3F6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4024" y="1713178"/>
            <a:ext cx="5100909" cy="34289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u="sng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UCSD Book Graph</a:t>
            </a:r>
            <a:endParaRPr lang="en-US" sz="2800" u="sng" dirty="0"/>
          </a:p>
          <a:p>
            <a:pPr lvl="1"/>
            <a:r>
              <a:rPr lang="en-US" sz="2800" dirty="0"/>
              <a:t>M</a:t>
            </a:r>
            <a:r>
              <a:rPr lang="en-US" sz="2800" b="0" i="0" dirty="0">
                <a:effectLst/>
              </a:rPr>
              <a:t>eta-data of the books</a:t>
            </a:r>
          </a:p>
          <a:p>
            <a:pPr lvl="1"/>
            <a:r>
              <a:rPr lang="en-US" sz="2800" dirty="0"/>
              <a:t>U</a:t>
            </a:r>
            <a:r>
              <a:rPr lang="en-US" sz="2800" b="0" i="0" dirty="0">
                <a:effectLst/>
              </a:rPr>
              <a:t>ser-book interactions </a:t>
            </a:r>
          </a:p>
          <a:p>
            <a:pPr lvl="1"/>
            <a:r>
              <a:rPr lang="en-US" sz="2800" dirty="0"/>
              <a:t>U</a:t>
            </a:r>
            <a:r>
              <a:rPr lang="en-US" sz="2800" b="0" i="0" dirty="0">
                <a:effectLst/>
              </a:rPr>
              <a:t>sers' detailed book reviews</a:t>
            </a:r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D10009-CAE4-F282-ACC2-32E0E41433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7479" y="1289717"/>
            <a:ext cx="4450459" cy="55341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E77C09-100F-B0FA-08C2-9E33E2779C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9365" y="515817"/>
            <a:ext cx="2958574" cy="8154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942BA4-93A6-69D3-0C70-1CC64D9430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97478" y="515816"/>
            <a:ext cx="1491886" cy="81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164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735E7CE9-E2C8-D53B-AA29-CA157A7E395C}"/>
              </a:ext>
            </a:extLst>
          </p:cNvPr>
          <p:cNvGraphicFramePr>
            <a:graphicFrameLocks/>
          </p:cNvGraphicFramePr>
          <p:nvPr/>
        </p:nvGraphicFramePr>
        <p:xfrm>
          <a:off x="994024" y="34155"/>
          <a:ext cx="10353914" cy="481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92A32B8C-F7C1-0FB8-448B-7F6B9D412803}"/>
              </a:ext>
            </a:extLst>
          </p:cNvPr>
          <p:cNvSpPr txBox="1">
            <a:spLocks/>
          </p:cNvSpPr>
          <p:nvPr/>
        </p:nvSpPr>
        <p:spPr>
          <a:xfrm>
            <a:off x="2342504" y="939277"/>
            <a:ext cx="4119672" cy="4816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latin typeface="+mn-lt"/>
              </a:rPr>
              <a:t>Data Acquisition </a:t>
            </a:r>
            <a:endParaRPr lang="en-US" sz="2000" dirty="0">
              <a:latin typeface="+mn-l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72B92A3-F6D1-B4AC-51B8-B0955A3F6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144" y="1713178"/>
            <a:ext cx="5021705" cy="34289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u="sng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UCSD Book Graph</a:t>
            </a:r>
            <a:endParaRPr lang="en-US" sz="2400" u="sng" dirty="0"/>
          </a:p>
          <a:p>
            <a:pPr lvl="1"/>
            <a:r>
              <a:rPr lang="en-US" sz="2400" dirty="0"/>
              <a:t>M</a:t>
            </a:r>
            <a:r>
              <a:rPr lang="en-US" sz="2400" b="0" i="0" dirty="0">
                <a:effectLst/>
              </a:rPr>
              <a:t>eta-data of the books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400" i="0" u="sng" dirty="0">
                <a:effectLst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goodreads_books.json.gz</a:t>
            </a:r>
            <a:r>
              <a:rPr lang="en-US" sz="2400" i="0" dirty="0">
                <a:effectLst/>
              </a:rPr>
              <a:t> </a:t>
            </a:r>
            <a:endParaRPr lang="en-US" sz="2400" b="0" i="0" dirty="0">
              <a:effectLst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User book interactions </a:t>
            </a:r>
          </a:p>
          <a:p>
            <a:pPr lvl="1"/>
            <a:r>
              <a:rPr lang="en-US" sz="2400" dirty="0"/>
              <a:t>U</a:t>
            </a:r>
            <a:r>
              <a:rPr lang="en-US" sz="2400" b="0" i="0" dirty="0">
                <a:effectLst/>
              </a:rPr>
              <a:t>sers' detailed book reviews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D10009-CAE4-F282-ACC2-32E0E41433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97479" y="1289717"/>
            <a:ext cx="4450459" cy="55341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E77C09-100F-B0FA-08C2-9E33E2779C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9365" y="515817"/>
            <a:ext cx="2958574" cy="8154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942BA4-93A6-69D3-0C70-1CC64D9430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97478" y="500076"/>
            <a:ext cx="1491886" cy="831225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2E93866-17AA-4E5F-4746-FF3F0B6DA759}"/>
              </a:ext>
            </a:extLst>
          </p:cNvPr>
          <p:cNvSpPr/>
          <p:nvPr/>
        </p:nvSpPr>
        <p:spPr>
          <a:xfrm>
            <a:off x="1304143" y="2023673"/>
            <a:ext cx="5021706" cy="1693888"/>
          </a:xfrm>
          <a:prstGeom prst="roundRect">
            <a:avLst/>
          </a:prstGeom>
          <a:noFill/>
          <a:ln w="41275">
            <a:solidFill>
              <a:srgbClr val="FFFF00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248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735E7CE9-E2C8-D53B-AA29-CA157A7E395C}"/>
              </a:ext>
            </a:extLst>
          </p:cNvPr>
          <p:cNvGraphicFramePr>
            <a:graphicFrameLocks/>
          </p:cNvGraphicFramePr>
          <p:nvPr/>
        </p:nvGraphicFramePr>
        <p:xfrm>
          <a:off x="994024" y="34155"/>
          <a:ext cx="10353914" cy="481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92A32B8C-F7C1-0FB8-448B-7F6B9D412803}"/>
              </a:ext>
            </a:extLst>
          </p:cNvPr>
          <p:cNvSpPr txBox="1">
            <a:spLocks/>
          </p:cNvSpPr>
          <p:nvPr/>
        </p:nvSpPr>
        <p:spPr>
          <a:xfrm>
            <a:off x="2342504" y="939277"/>
            <a:ext cx="4119672" cy="4816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latin typeface="+mn-lt"/>
              </a:rPr>
              <a:t>Data Organization</a:t>
            </a:r>
            <a:endParaRPr lang="en-US" sz="2000" dirty="0">
              <a:latin typeface="+mn-l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72B92A3-F6D1-B4AC-51B8-B0955A3F6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261" y="1713178"/>
            <a:ext cx="4119672" cy="34289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u="sng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UCSD Book Graph</a:t>
            </a:r>
            <a:endParaRPr lang="en-US" sz="1800" u="sng" dirty="0">
              <a:latin typeface="Open Sans" panose="020B0606030504020204" pitchFamily="34" charset="0"/>
            </a:endParaRPr>
          </a:p>
          <a:p>
            <a:pPr lvl="1"/>
            <a:r>
              <a:rPr lang="en-US" dirty="0">
                <a:latin typeface="Open Sans" panose="020B0606030504020204" pitchFamily="34" charset="0"/>
              </a:rPr>
              <a:t>M</a:t>
            </a:r>
            <a:r>
              <a:rPr lang="en-US" b="0" i="0" dirty="0">
                <a:effectLst/>
                <a:latin typeface="Open Sans" panose="020B0606030504020204" pitchFamily="34" charset="0"/>
              </a:rPr>
              <a:t>eta-data of the books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i="0" u="sng" dirty="0">
                <a:effectLst/>
                <a:latin typeface="Open Sans" panose="020B0606030504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goodreads_books.json.gz</a:t>
            </a:r>
            <a:r>
              <a:rPr lang="en-US" i="0" dirty="0">
                <a:effectLst/>
                <a:latin typeface="Open Sans" panose="020B0606030504020204" pitchFamily="34" charset="0"/>
              </a:rPr>
              <a:t> </a:t>
            </a:r>
            <a:endParaRPr lang="en-US" sz="1800" b="0" i="0" dirty="0">
              <a:effectLst/>
              <a:latin typeface="Open Sans" panose="020B0606030504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Open Sans" panose="020B0606030504020204" pitchFamily="34" charset="0"/>
              </a:rPr>
              <a:t>User book interactions </a:t>
            </a:r>
          </a:p>
          <a:p>
            <a:pPr lvl="1"/>
            <a:r>
              <a:rPr lang="en-US" dirty="0">
                <a:latin typeface="Open Sans" panose="020B0606030504020204" pitchFamily="34" charset="0"/>
              </a:rPr>
              <a:t>U</a:t>
            </a:r>
            <a:r>
              <a:rPr lang="en-US" b="0" i="0" dirty="0">
                <a:effectLst/>
                <a:latin typeface="Open Sans" panose="020B0606030504020204" pitchFamily="34" charset="0"/>
              </a:rPr>
              <a:t>sers' detailed book reviews</a:t>
            </a:r>
            <a:endParaRPr lang="en-US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2E93866-17AA-4E5F-4746-FF3F0B6DA759}"/>
              </a:ext>
            </a:extLst>
          </p:cNvPr>
          <p:cNvSpPr/>
          <p:nvPr/>
        </p:nvSpPr>
        <p:spPr>
          <a:xfrm>
            <a:off x="2370419" y="2722158"/>
            <a:ext cx="3724513" cy="935442"/>
          </a:xfrm>
          <a:prstGeom prst="roundRect">
            <a:avLst/>
          </a:prstGeom>
          <a:noFill/>
          <a:ln w="41275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98EA35-5F84-D9E5-B004-CBC753DFB2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07436" y="1321213"/>
            <a:ext cx="4740502" cy="55367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E4A0E6-69CF-98BC-CD99-D40888CD6C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07436" y="749713"/>
            <a:ext cx="1921967" cy="571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B988B0-5266-B144-83A6-6625FB47FC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29402" y="749713"/>
            <a:ext cx="2818535" cy="59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695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735E7CE9-E2C8-D53B-AA29-CA157A7E395C}"/>
              </a:ext>
            </a:extLst>
          </p:cNvPr>
          <p:cNvGraphicFramePr>
            <a:graphicFrameLocks/>
          </p:cNvGraphicFramePr>
          <p:nvPr/>
        </p:nvGraphicFramePr>
        <p:xfrm>
          <a:off x="994024" y="34155"/>
          <a:ext cx="10353914" cy="481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92A32B8C-F7C1-0FB8-448B-7F6B9D412803}"/>
              </a:ext>
            </a:extLst>
          </p:cNvPr>
          <p:cNvSpPr txBox="1">
            <a:spLocks/>
          </p:cNvSpPr>
          <p:nvPr/>
        </p:nvSpPr>
        <p:spPr>
          <a:xfrm>
            <a:off x="2342504" y="939277"/>
            <a:ext cx="4119672" cy="4816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latin typeface="+mn-lt"/>
              </a:rPr>
              <a:t>Data Shape</a:t>
            </a:r>
            <a:endParaRPr lang="en-US" sz="2000" dirty="0">
              <a:latin typeface="+mn-lt"/>
            </a:endParaRPr>
          </a:p>
          <a:p>
            <a:pPr algn="l"/>
            <a:endParaRPr lang="en-US" sz="2000" dirty="0">
              <a:latin typeface="+mn-l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72B92A3-F6D1-B4AC-51B8-B0955A3F6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261" y="1713178"/>
            <a:ext cx="4119672" cy="34289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u="sng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UCSD Book Graph</a:t>
            </a:r>
            <a:endParaRPr lang="en-US" sz="1800" u="sng" dirty="0">
              <a:latin typeface="Open Sans" panose="020B0606030504020204" pitchFamily="34" charset="0"/>
            </a:endParaRPr>
          </a:p>
          <a:p>
            <a:pPr lvl="1"/>
            <a:r>
              <a:rPr lang="en-US" dirty="0">
                <a:latin typeface="Open Sans" panose="020B0606030504020204" pitchFamily="34" charset="0"/>
              </a:rPr>
              <a:t>M</a:t>
            </a:r>
            <a:r>
              <a:rPr lang="en-US" b="0" i="0" dirty="0">
                <a:effectLst/>
                <a:latin typeface="Open Sans" panose="020B0606030504020204" pitchFamily="34" charset="0"/>
              </a:rPr>
              <a:t>eta-data of the books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i="0" u="sng" dirty="0">
                <a:effectLst/>
                <a:latin typeface="Open Sans" panose="020B0606030504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goodreads_books.json.gz</a:t>
            </a:r>
            <a:r>
              <a:rPr lang="en-US" i="0" dirty="0">
                <a:effectLst/>
                <a:latin typeface="Open Sans" panose="020B0606030504020204" pitchFamily="34" charset="0"/>
              </a:rPr>
              <a:t> </a:t>
            </a:r>
            <a:endParaRPr lang="en-US" sz="1800" b="0" i="0" dirty="0">
              <a:effectLst/>
              <a:latin typeface="Open Sans" panose="020B0606030504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Open Sans" panose="020B0606030504020204" pitchFamily="34" charset="0"/>
              </a:rPr>
              <a:t>User book interactions </a:t>
            </a:r>
          </a:p>
          <a:p>
            <a:pPr lvl="1"/>
            <a:r>
              <a:rPr lang="en-US" dirty="0">
                <a:latin typeface="Open Sans" panose="020B0606030504020204" pitchFamily="34" charset="0"/>
              </a:rPr>
              <a:t>U</a:t>
            </a:r>
            <a:r>
              <a:rPr lang="en-US" b="0" i="0" dirty="0">
                <a:effectLst/>
                <a:latin typeface="Open Sans" panose="020B0606030504020204" pitchFamily="34" charset="0"/>
              </a:rPr>
              <a:t>sers' detailed book reviews</a:t>
            </a:r>
            <a:endParaRPr lang="en-US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2E93866-17AA-4E5F-4746-FF3F0B6DA759}"/>
              </a:ext>
            </a:extLst>
          </p:cNvPr>
          <p:cNvSpPr/>
          <p:nvPr/>
        </p:nvSpPr>
        <p:spPr>
          <a:xfrm>
            <a:off x="2370419" y="2722158"/>
            <a:ext cx="3724513" cy="935442"/>
          </a:xfrm>
          <a:prstGeom prst="roundRect">
            <a:avLst/>
          </a:prstGeom>
          <a:noFill/>
          <a:ln w="41275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98EA35-5F84-D9E5-B004-CBC753DFB2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07436" y="1321213"/>
            <a:ext cx="4740502" cy="55367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E4A0E6-69CF-98BC-CD99-D40888CD6C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07436" y="749713"/>
            <a:ext cx="1921967" cy="571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B988B0-5266-B144-83A6-6625FB47FC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29402" y="749713"/>
            <a:ext cx="2818535" cy="5957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AB2B2B-31DC-B687-C0D3-79558A7A546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24625" y="4621404"/>
            <a:ext cx="1816100" cy="1041400"/>
          </a:xfrm>
          <a:prstGeom prst="rect">
            <a:avLst/>
          </a:prstGeom>
          <a:effectLst>
            <a:outerShdw blurRad="50800" dist="38100" dir="5400000" algn="t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1562891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735E7CE9-E2C8-D53B-AA29-CA157A7E39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0082714"/>
              </p:ext>
            </p:extLst>
          </p:nvPr>
        </p:nvGraphicFramePr>
        <p:xfrm>
          <a:off x="994024" y="34155"/>
          <a:ext cx="10353914" cy="481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92A32B8C-F7C1-0FB8-448B-7F6B9D412803}"/>
              </a:ext>
            </a:extLst>
          </p:cNvPr>
          <p:cNvSpPr txBox="1">
            <a:spLocks/>
          </p:cNvSpPr>
          <p:nvPr/>
        </p:nvSpPr>
        <p:spPr>
          <a:xfrm>
            <a:off x="2342504" y="939277"/>
            <a:ext cx="4119672" cy="4816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latin typeface="+mn-lt"/>
              </a:rPr>
              <a:t>Data Definitions </a:t>
            </a:r>
            <a:endParaRPr lang="en-US" sz="200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7528FD-A1C3-ADC5-3845-4A5892A98A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5631" y="749508"/>
            <a:ext cx="4982307" cy="6108492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897EC02-C257-B75F-552F-B89A40A7A44E}"/>
              </a:ext>
            </a:extLst>
          </p:cNvPr>
          <p:cNvGraphicFramePr>
            <a:graphicFrameLocks/>
          </p:cNvGraphicFramePr>
          <p:nvPr/>
        </p:nvGraphicFramePr>
        <p:xfrm>
          <a:off x="994024" y="1420938"/>
          <a:ext cx="5286855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5450">
                  <a:extLst>
                    <a:ext uri="{9D8B030D-6E8A-4147-A177-3AD203B41FA5}">
                      <a16:colId xmlns:a16="http://schemas.microsoft.com/office/drawing/2014/main" val="3240245591"/>
                    </a:ext>
                  </a:extLst>
                </a:gridCol>
                <a:gridCol w="3631405">
                  <a:extLst>
                    <a:ext uri="{9D8B030D-6E8A-4147-A177-3AD203B41FA5}">
                      <a16:colId xmlns:a16="http://schemas.microsoft.com/office/drawing/2014/main" val="3085966334"/>
                    </a:ext>
                  </a:extLst>
                </a:gridCol>
              </a:tblGrid>
              <a:tr h="355911">
                <a:tc>
                  <a:txBody>
                    <a:bodyPr/>
                    <a:lstStyle/>
                    <a:p>
                      <a:r>
                        <a:rPr lang="en-US" dirty="0"/>
                        <a:t>Columns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404789"/>
                  </a:ext>
                </a:extLst>
              </a:tr>
              <a:tr h="355911">
                <a:tc>
                  <a:txBody>
                    <a:bodyPr/>
                    <a:lstStyle/>
                    <a:p>
                      <a:r>
                        <a:rPr lang="en-US" dirty="0" err="1"/>
                        <a:t>book_id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unique ID for each book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150643"/>
                  </a:ext>
                </a:extLst>
              </a:tr>
              <a:tr h="355911">
                <a:tc>
                  <a:txBody>
                    <a:bodyPr/>
                    <a:lstStyle/>
                    <a:p>
                      <a:r>
                        <a:rPr lang="en-US" dirty="0" err="1"/>
                        <a:t>author_id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id(s) for author(s)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87216"/>
                  </a:ext>
                </a:extLst>
              </a:tr>
              <a:tr h="355911">
                <a:tc>
                  <a:txBody>
                    <a:bodyPr/>
                    <a:lstStyle/>
                    <a:p>
                      <a:r>
                        <a:rPr lang="en-US" dirty="0"/>
                        <a:t>authors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Author(s) names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115121"/>
                  </a:ext>
                </a:extLst>
              </a:tr>
              <a:tr h="355911">
                <a:tc>
                  <a:txBody>
                    <a:bodyPr/>
                    <a:lstStyle/>
                    <a:p>
                      <a:r>
                        <a:rPr lang="en-US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titles of the books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145316"/>
                  </a:ext>
                </a:extLst>
              </a:tr>
              <a:tr h="355911"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 description of each book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345987"/>
                  </a:ext>
                </a:extLst>
              </a:tr>
              <a:tr h="355911">
                <a:tc>
                  <a:txBody>
                    <a:bodyPr/>
                    <a:lstStyle/>
                    <a:p>
                      <a:r>
                        <a:rPr lang="en-US" dirty="0"/>
                        <a:t>publisher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publisher of each book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552270"/>
                  </a:ext>
                </a:extLst>
              </a:tr>
              <a:tr h="355911">
                <a:tc>
                  <a:txBody>
                    <a:bodyPr/>
                    <a:lstStyle/>
                    <a:p>
                      <a:r>
                        <a:rPr lang="en-US" dirty="0"/>
                        <a:t>genres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genres given by the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165433"/>
                  </a:ext>
                </a:extLst>
              </a:tr>
              <a:tr h="622844">
                <a:tc>
                  <a:txBody>
                    <a:bodyPr/>
                    <a:lstStyle/>
                    <a:p>
                      <a:r>
                        <a:rPr lang="en-US" dirty="0" err="1"/>
                        <a:t>avg_ratings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rating decided by the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880069"/>
                  </a:ext>
                </a:extLst>
              </a:tr>
              <a:tr h="355911">
                <a:tc>
                  <a:txBody>
                    <a:bodyPr/>
                    <a:lstStyle/>
                    <a:p>
                      <a:r>
                        <a:rPr lang="en-US" dirty="0" err="1"/>
                        <a:t>rating_count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ratings given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569349"/>
                  </a:ext>
                </a:extLst>
              </a:tr>
              <a:tr h="355911">
                <a:tc>
                  <a:txBody>
                    <a:bodyPr/>
                    <a:lstStyle/>
                    <a:p>
                      <a:r>
                        <a:rPr lang="en-US" dirty="0" err="1"/>
                        <a:t>num_pages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pages of each book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60704"/>
                  </a:ext>
                </a:extLst>
              </a:tr>
              <a:tr h="355911">
                <a:tc>
                  <a:txBody>
                    <a:bodyPr/>
                    <a:lstStyle/>
                    <a:p>
                      <a:r>
                        <a:rPr lang="en-US" dirty="0" err="1"/>
                        <a:t>pub_year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year the book was published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333437"/>
                  </a:ext>
                </a:extLst>
              </a:tr>
              <a:tr h="355911">
                <a:tc>
                  <a:txBody>
                    <a:bodyPr/>
                    <a:lstStyle/>
                    <a:p>
                      <a:r>
                        <a:rPr lang="en-US" dirty="0" err="1"/>
                        <a:t>simillar_books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List of similar books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606562"/>
                  </a:ext>
                </a:extLst>
              </a:tr>
              <a:tr h="355911">
                <a:tc>
                  <a:txBody>
                    <a:bodyPr/>
                    <a:lstStyle/>
                    <a:p>
                      <a:r>
                        <a:rPr lang="en-US" dirty="0" err="1"/>
                        <a:t>url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</a:t>
                      </a:r>
                      <a:r>
                        <a:rPr lang="en-US" dirty="0" err="1"/>
                        <a:t>Goodread</a:t>
                      </a:r>
                      <a:r>
                        <a:rPr lang="en-US" dirty="0"/>
                        <a:t> link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639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91705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5919</TotalTime>
  <Words>1960</Words>
  <Application>Microsoft Macintosh PowerPoint</Application>
  <PresentationFormat>Widescreen</PresentationFormat>
  <Paragraphs>466</Paragraphs>
  <Slides>46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8" baseType="lpstr">
      <vt:lpstr>-apple-system</vt:lpstr>
      <vt:lpstr>Arial</vt:lpstr>
      <vt:lpstr>Calibri</vt:lpstr>
      <vt:lpstr>Courier New</vt:lpstr>
      <vt:lpstr>Helvetica Neue</vt:lpstr>
      <vt:lpstr>MS Shell Dlg 2</vt:lpstr>
      <vt:lpstr>Open Sans</vt:lpstr>
      <vt:lpstr>Roboto</vt:lpstr>
      <vt:lpstr>Söhne</vt:lpstr>
      <vt:lpstr>Wingdings</vt:lpstr>
      <vt:lpstr>Wingdings 3</vt:lpstr>
      <vt:lpstr>Madison</vt:lpstr>
      <vt:lpstr>Book Worm: Unleashing the Power of AI on Book Recommendation</vt:lpstr>
      <vt:lpstr>Data Science Method </vt:lpstr>
      <vt:lpstr>With millions of books available on the Goodreads platform, it is overwhelming for users to find books that match their preferences.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Cleaning the Genres Column</vt:lpstr>
      <vt:lpstr>After Cleaning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 Worm: Unleashing the Power of AI on Book Recommendation</dc:title>
  <dc:creator>Maryam Nozari</dc:creator>
  <cp:lastModifiedBy>Maryam Nozari</cp:lastModifiedBy>
  <cp:revision>6</cp:revision>
  <dcterms:created xsi:type="dcterms:W3CDTF">2023-05-05T12:50:11Z</dcterms:created>
  <dcterms:modified xsi:type="dcterms:W3CDTF">2023-05-09T15:29:15Z</dcterms:modified>
</cp:coreProperties>
</file>